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81" r:id="rId5"/>
  </p:sldMasterIdLst>
  <p:notesMasterIdLst>
    <p:notesMasterId r:id="rId25"/>
  </p:notesMasterIdLst>
  <p:sldIdLst>
    <p:sldId id="256" r:id="rId6"/>
    <p:sldId id="275" r:id="rId7"/>
    <p:sldId id="258" r:id="rId8"/>
    <p:sldId id="278" r:id="rId9"/>
    <p:sldId id="281" r:id="rId10"/>
    <p:sldId id="282" r:id="rId11"/>
    <p:sldId id="284" r:id="rId12"/>
    <p:sldId id="260" r:id="rId13"/>
    <p:sldId id="291" r:id="rId14"/>
    <p:sldId id="269" r:id="rId15"/>
    <p:sldId id="270" r:id="rId16"/>
    <p:sldId id="263" r:id="rId17"/>
    <p:sldId id="292" r:id="rId18"/>
    <p:sldId id="290" r:id="rId19"/>
    <p:sldId id="271" r:id="rId20"/>
    <p:sldId id="272" r:id="rId21"/>
    <p:sldId id="289" r:id="rId22"/>
    <p:sldId id="264" r:id="rId23"/>
    <p:sldId id="285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1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CC609F-0E7F-403D-BF02-2BE925CB6CFC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EC6CD342-7653-4611-B8D6-22675B209D33}">
      <dgm:prSet phldrT="[Text]" custT="1"/>
      <dgm:spPr/>
      <dgm:t>
        <a:bodyPr/>
        <a:lstStyle/>
        <a:p>
          <a:r>
            <a:rPr lang="en-CA" sz="1400" dirty="0" smtClean="0"/>
            <a:t>BTT computers</a:t>
          </a:r>
          <a:endParaRPr lang="en-CA" sz="1400" dirty="0"/>
        </a:p>
      </dgm:t>
    </dgm:pt>
    <dgm:pt modelId="{CC1382BA-F2B3-4028-ABB8-1F136E7E24A9}" type="parTrans" cxnId="{19854E96-94DE-46EC-BFDB-A3630BB61273}">
      <dgm:prSet/>
      <dgm:spPr/>
      <dgm:t>
        <a:bodyPr/>
        <a:lstStyle/>
        <a:p>
          <a:endParaRPr lang="en-CA"/>
        </a:p>
      </dgm:t>
    </dgm:pt>
    <dgm:pt modelId="{60F7B787-F4D2-4B8C-B3E7-08A3043282C5}" type="sibTrans" cxnId="{19854E96-94DE-46EC-BFDB-A3630BB61273}">
      <dgm:prSet/>
      <dgm:spPr/>
      <dgm:t>
        <a:bodyPr/>
        <a:lstStyle/>
        <a:p>
          <a:endParaRPr lang="en-CA"/>
        </a:p>
      </dgm:t>
    </dgm:pt>
    <dgm:pt modelId="{2F2613B6-0988-40E1-9384-40034BE786BD}">
      <dgm:prSet phldrT="[Text]" custT="1"/>
      <dgm:spPr/>
      <dgm:t>
        <a:bodyPr/>
        <a:lstStyle/>
        <a:p>
          <a:r>
            <a:rPr lang="en-CA" sz="1400" dirty="0" smtClean="0"/>
            <a:t>BBI </a:t>
          </a:r>
          <a:br>
            <a:rPr lang="en-CA" sz="1400" dirty="0" smtClean="0"/>
          </a:br>
          <a:r>
            <a:rPr lang="en-CA" sz="1400" dirty="0" smtClean="0"/>
            <a:t>Intro to Business</a:t>
          </a:r>
          <a:endParaRPr lang="en-CA" sz="1400" dirty="0"/>
        </a:p>
      </dgm:t>
    </dgm:pt>
    <dgm:pt modelId="{F5AA14EB-9857-4034-BC93-F554BF4D98B2}" type="parTrans" cxnId="{BCEEFF8F-C3A7-4CEE-820A-7CAEFE970763}">
      <dgm:prSet/>
      <dgm:spPr/>
      <dgm:t>
        <a:bodyPr/>
        <a:lstStyle/>
        <a:p>
          <a:endParaRPr lang="en-CA"/>
        </a:p>
      </dgm:t>
    </dgm:pt>
    <dgm:pt modelId="{1E814B34-D1BC-4F21-8BF9-D9ECB3646411}" type="sibTrans" cxnId="{BCEEFF8F-C3A7-4CEE-820A-7CAEFE970763}">
      <dgm:prSet/>
      <dgm:spPr/>
      <dgm:t>
        <a:bodyPr/>
        <a:lstStyle/>
        <a:p>
          <a:endParaRPr lang="en-CA"/>
        </a:p>
      </dgm:t>
    </dgm:pt>
    <dgm:pt modelId="{39EB6A81-87C4-4FC0-835A-6E804DE29544}">
      <dgm:prSet phldrT="[Text]" custT="1"/>
      <dgm:spPr/>
      <dgm:t>
        <a:bodyPr/>
        <a:lstStyle/>
        <a:p>
          <a:r>
            <a:rPr lang="en-CA" sz="1400" dirty="0" smtClean="0"/>
            <a:t>Accounting</a:t>
          </a:r>
          <a:endParaRPr lang="en-CA" sz="1400" dirty="0"/>
        </a:p>
      </dgm:t>
    </dgm:pt>
    <dgm:pt modelId="{D0FD9290-663B-4A7C-9E82-E4E86B9B3557}" type="parTrans" cxnId="{9F6E2EBA-8A2D-45F9-AD46-B5AABFBC8823}">
      <dgm:prSet/>
      <dgm:spPr/>
      <dgm:t>
        <a:bodyPr/>
        <a:lstStyle/>
        <a:p>
          <a:endParaRPr lang="en-CA"/>
        </a:p>
      </dgm:t>
    </dgm:pt>
    <dgm:pt modelId="{C46DED73-5476-4B19-83A2-3AAA7BA3CE50}" type="sibTrans" cxnId="{9F6E2EBA-8A2D-45F9-AD46-B5AABFBC8823}">
      <dgm:prSet/>
      <dgm:spPr/>
      <dgm:t>
        <a:bodyPr/>
        <a:lstStyle/>
        <a:p>
          <a:endParaRPr lang="en-CA"/>
        </a:p>
      </dgm:t>
    </dgm:pt>
    <dgm:pt modelId="{8C5F62FE-A5D3-4AD4-8254-D8F3E8BCA70A}">
      <dgm:prSet phldrT="[Text]" custT="1"/>
      <dgm:spPr/>
      <dgm:t>
        <a:bodyPr/>
        <a:lstStyle/>
        <a:p>
          <a:r>
            <a:rPr lang="en-CA" sz="1400" dirty="0" smtClean="0"/>
            <a:t>Marketing</a:t>
          </a:r>
          <a:endParaRPr lang="en-CA" sz="1400" dirty="0"/>
        </a:p>
      </dgm:t>
    </dgm:pt>
    <dgm:pt modelId="{E28FD00A-B452-4C7E-87A0-7066CE164C97}" type="parTrans" cxnId="{E110E3C5-6B8A-4E1A-8774-1B5F90EF73A7}">
      <dgm:prSet/>
      <dgm:spPr/>
      <dgm:t>
        <a:bodyPr/>
        <a:lstStyle/>
        <a:p>
          <a:endParaRPr lang="en-CA"/>
        </a:p>
      </dgm:t>
    </dgm:pt>
    <dgm:pt modelId="{77AC3DCA-E5F5-4982-B06A-CDF864DDC008}" type="sibTrans" cxnId="{E110E3C5-6B8A-4E1A-8774-1B5F90EF73A7}">
      <dgm:prSet/>
      <dgm:spPr/>
      <dgm:t>
        <a:bodyPr/>
        <a:lstStyle/>
        <a:p>
          <a:endParaRPr lang="en-CA"/>
        </a:p>
      </dgm:t>
    </dgm:pt>
    <dgm:pt modelId="{1FF28642-1897-47EC-9A4E-AC98F29D1427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9</a:t>
          </a:r>
          <a:endParaRPr lang="en-CA" dirty="0"/>
        </a:p>
      </dgm:t>
    </dgm:pt>
    <dgm:pt modelId="{7762F4CF-76C3-4C8F-A2E4-B2DD29A607E0}" type="parTrans" cxnId="{4D58C7AA-CB49-4D19-AEE9-7D17C5962281}">
      <dgm:prSet/>
      <dgm:spPr/>
      <dgm:t>
        <a:bodyPr/>
        <a:lstStyle/>
        <a:p>
          <a:endParaRPr lang="en-CA"/>
        </a:p>
      </dgm:t>
    </dgm:pt>
    <dgm:pt modelId="{909D3B9F-05D9-479B-90BF-E6EC6249C482}" type="sibTrans" cxnId="{4D58C7AA-CB49-4D19-AEE9-7D17C5962281}">
      <dgm:prSet/>
      <dgm:spPr/>
      <dgm:t>
        <a:bodyPr/>
        <a:lstStyle/>
        <a:p>
          <a:endParaRPr lang="en-CA"/>
        </a:p>
      </dgm:t>
    </dgm:pt>
    <dgm:pt modelId="{139EEE2F-B6A4-4B3C-BC91-CF48E1C7A814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10</a:t>
          </a:r>
          <a:endParaRPr lang="en-CA" dirty="0"/>
        </a:p>
      </dgm:t>
    </dgm:pt>
    <dgm:pt modelId="{04743832-1935-4756-B11E-82D9F4452E87}" type="parTrans" cxnId="{F1E95EC0-6729-4548-9D86-6540F420394A}">
      <dgm:prSet/>
      <dgm:spPr/>
      <dgm:t>
        <a:bodyPr/>
        <a:lstStyle/>
        <a:p>
          <a:endParaRPr lang="en-CA"/>
        </a:p>
      </dgm:t>
    </dgm:pt>
    <dgm:pt modelId="{FCB57536-CF1D-4476-A154-1ADD6792CCBD}" type="sibTrans" cxnId="{F1E95EC0-6729-4548-9D86-6540F420394A}">
      <dgm:prSet/>
      <dgm:spPr/>
      <dgm:t>
        <a:bodyPr/>
        <a:lstStyle/>
        <a:p>
          <a:endParaRPr lang="en-CA"/>
        </a:p>
      </dgm:t>
    </dgm:pt>
    <dgm:pt modelId="{4E7D1951-E043-4329-B3B6-BD79A5BD4F73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11</a:t>
          </a:r>
          <a:endParaRPr lang="en-CA" dirty="0"/>
        </a:p>
      </dgm:t>
    </dgm:pt>
    <dgm:pt modelId="{F28DD10C-B211-4E21-BCCD-BEF1B5E1EA41}" type="parTrans" cxnId="{99AFD070-2259-4C4A-8372-4C1ED0DCB8CA}">
      <dgm:prSet/>
      <dgm:spPr/>
      <dgm:t>
        <a:bodyPr/>
        <a:lstStyle/>
        <a:p>
          <a:endParaRPr lang="en-CA"/>
        </a:p>
      </dgm:t>
    </dgm:pt>
    <dgm:pt modelId="{6C96D60D-E22D-449C-AB40-60452A552484}" type="sibTrans" cxnId="{99AFD070-2259-4C4A-8372-4C1ED0DCB8CA}">
      <dgm:prSet/>
      <dgm:spPr/>
      <dgm:t>
        <a:bodyPr/>
        <a:lstStyle/>
        <a:p>
          <a:endParaRPr lang="en-CA"/>
        </a:p>
      </dgm:t>
    </dgm:pt>
    <dgm:pt modelId="{A5382A76-75E6-4678-8FDA-628A085528C9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12</a:t>
          </a:r>
          <a:endParaRPr lang="en-CA" dirty="0"/>
        </a:p>
      </dgm:t>
    </dgm:pt>
    <dgm:pt modelId="{BBBF124A-48AC-4075-AD20-2E917FF34302}" type="parTrans" cxnId="{8FC9B5DB-C279-4F42-ABD8-4E9994FB06CA}">
      <dgm:prSet/>
      <dgm:spPr/>
      <dgm:t>
        <a:bodyPr/>
        <a:lstStyle/>
        <a:p>
          <a:endParaRPr lang="en-CA"/>
        </a:p>
      </dgm:t>
    </dgm:pt>
    <dgm:pt modelId="{30F82EFA-CB6B-4C65-A955-6758D586638C}" type="sibTrans" cxnId="{8FC9B5DB-C279-4F42-ABD8-4E9994FB06CA}">
      <dgm:prSet/>
      <dgm:spPr/>
      <dgm:t>
        <a:bodyPr/>
        <a:lstStyle/>
        <a:p>
          <a:endParaRPr lang="en-CA"/>
        </a:p>
      </dgm:t>
    </dgm:pt>
    <dgm:pt modelId="{C8BD250D-C356-48CB-A6C4-36C074FC5CCA}">
      <dgm:prSet phldrT="[Text]" custT="1"/>
      <dgm:spPr/>
      <dgm:t>
        <a:bodyPr/>
        <a:lstStyle/>
        <a:p>
          <a:r>
            <a:rPr lang="en-CA" sz="1400" dirty="0" smtClean="0"/>
            <a:t>Economics</a:t>
          </a:r>
          <a:endParaRPr lang="en-CA" sz="1400" dirty="0"/>
        </a:p>
      </dgm:t>
    </dgm:pt>
    <dgm:pt modelId="{F9C91948-A97B-4F7C-B5F7-56088078C408}" type="parTrans" cxnId="{10EB14C8-9FFF-451E-9385-9A67FD687031}">
      <dgm:prSet/>
      <dgm:spPr/>
      <dgm:t>
        <a:bodyPr/>
        <a:lstStyle/>
        <a:p>
          <a:endParaRPr lang="en-CA"/>
        </a:p>
      </dgm:t>
    </dgm:pt>
    <dgm:pt modelId="{36D2CCB4-2E70-4D96-9779-B3EF939B5AC1}" type="sibTrans" cxnId="{10EB14C8-9FFF-451E-9385-9A67FD687031}">
      <dgm:prSet/>
      <dgm:spPr/>
      <dgm:t>
        <a:bodyPr/>
        <a:lstStyle/>
        <a:p>
          <a:endParaRPr lang="en-CA"/>
        </a:p>
      </dgm:t>
    </dgm:pt>
    <dgm:pt modelId="{3C4AF31B-BFFD-4AB9-AA6A-4C07B6F6D22A}">
      <dgm:prSet phldrT="[Text]" custT="1"/>
      <dgm:spPr/>
      <dgm:t>
        <a:bodyPr/>
        <a:lstStyle/>
        <a:p>
          <a:r>
            <a:rPr lang="en-CA" sz="1400" dirty="0" smtClean="0"/>
            <a:t>Entrepreneurship</a:t>
          </a:r>
          <a:endParaRPr lang="en-CA" sz="1400" dirty="0"/>
        </a:p>
      </dgm:t>
    </dgm:pt>
    <dgm:pt modelId="{17187FEB-AA02-463A-9D42-E999D3F7E9F9}" type="parTrans" cxnId="{76CD3437-3302-49AC-9F10-3CEB636D2FC9}">
      <dgm:prSet/>
      <dgm:spPr/>
      <dgm:t>
        <a:bodyPr/>
        <a:lstStyle/>
        <a:p>
          <a:endParaRPr lang="en-CA"/>
        </a:p>
      </dgm:t>
    </dgm:pt>
    <dgm:pt modelId="{49A09716-7812-48F2-BEAD-9A12065AD650}" type="sibTrans" cxnId="{76CD3437-3302-49AC-9F10-3CEB636D2FC9}">
      <dgm:prSet/>
      <dgm:spPr/>
      <dgm:t>
        <a:bodyPr/>
        <a:lstStyle/>
        <a:p>
          <a:endParaRPr lang="en-CA"/>
        </a:p>
      </dgm:t>
    </dgm:pt>
    <dgm:pt modelId="{56CD1348-1B46-4C68-9C37-D04245F1C755}">
      <dgm:prSet phldrT="[Text]" custT="1"/>
      <dgm:spPr/>
      <dgm:t>
        <a:bodyPr/>
        <a:lstStyle/>
        <a:p>
          <a:r>
            <a:rPr lang="en-CA" sz="1400" dirty="0" err="1" smtClean="0"/>
            <a:t>Gr</a:t>
          </a:r>
          <a:r>
            <a:rPr lang="en-CA" sz="1400" dirty="0" smtClean="0"/>
            <a:t> 12 Accounting</a:t>
          </a:r>
          <a:endParaRPr lang="en-CA" sz="1400" dirty="0"/>
        </a:p>
      </dgm:t>
    </dgm:pt>
    <dgm:pt modelId="{A0A8F56B-8DE9-49C3-BD78-F7132EE5FB3E}" type="parTrans" cxnId="{1987A1B5-0CC1-4519-A3E6-62B4E1611318}">
      <dgm:prSet/>
      <dgm:spPr/>
      <dgm:t>
        <a:bodyPr/>
        <a:lstStyle/>
        <a:p>
          <a:endParaRPr lang="en-CA"/>
        </a:p>
      </dgm:t>
    </dgm:pt>
    <dgm:pt modelId="{1B6936EE-5C6C-4D27-891A-7A54023988CF}" type="sibTrans" cxnId="{1987A1B5-0CC1-4519-A3E6-62B4E1611318}">
      <dgm:prSet/>
      <dgm:spPr/>
      <dgm:t>
        <a:bodyPr/>
        <a:lstStyle/>
        <a:p>
          <a:endParaRPr lang="en-CA"/>
        </a:p>
      </dgm:t>
    </dgm:pt>
    <dgm:pt modelId="{D386F177-15F7-4213-955E-D26DBF8FFD33}">
      <dgm:prSet phldrT="[Text]" custT="1"/>
      <dgm:spPr/>
      <dgm:t>
        <a:bodyPr/>
        <a:lstStyle/>
        <a:p>
          <a:r>
            <a:rPr lang="en-CA" sz="1400" dirty="0" err="1" smtClean="0"/>
            <a:t>Gr</a:t>
          </a:r>
          <a:r>
            <a:rPr lang="en-CA" sz="1400" dirty="0" smtClean="0"/>
            <a:t> 12 Economics</a:t>
          </a:r>
          <a:endParaRPr lang="en-CA" sz="1400" dirty="0"/>
        </a:p>
      </dgm:t>
    </dgm:pt>
    <dgm:pt modelId="{5803BDE8-8AD5-467D-8BF5-E9F0AFB4E01B}" type="parTrans" cxnId="{E54429E5-6BA1-4E38-8493-906BFE16C948}">
      <dgm:prSet/>
      <dgm:spPr/>
      <dgm:t>
        <a:bodyPr/>
        <a:lstStyle/>
        <a:p>
          <a:endParaRPr lang="en-CA"/>
        </a:p>
      </dgm:t>
    </dgm:pt>
    <dgm:pt modelId="{36C9E8C1-6FF3-4F26-8567-D4A150FB7C86}" type="sibTrans" cxnId="{E54429E5-6BA1-4E38-8493-906BFE16C948}">
      <dgm:prSet/>
      <dgm:spPr/>
      <dgm:t>
        <a:bodyPr/>
        <a:lstStyle/>
        <a:p>
          <a:endParaRPr lang="en-CA"/>
        </a:p>
      </dgm:t>
    </dgm:pt>
    <dgm:pt modelId="{136EB600-C228-406D-A332-753DF5D619A1}">
      <dgm:prSet custT="1"/>
      <dgm:spPr/>
      <dgm:t>
        <a:bodyPr/>
        <a:lstStyle/>
        <a:p>
          <a:r>
            <a:rPr lang="en-CA" sz="1400" dirty="0" smtClean="0"/>
            <a:t>Leadership</a:t>
          </a:r>
          <a:endParaRPr lang="en-CA" sz="1400" dirty="0"/>
        </a:p>
      </dgm:t>
    </dgm:pt>
    <dgm:pt modelId="{018EEDDE-7E42-455B-953A-82C1BEF11E12}" type="parTrans" cxnId="{2F5109B8-6611-45A1-AA4B-C009521E0E3B}">
      <dgm:prSet/>
      <dgm:spPr/>
      <dgm:t>
        <a:bodyPr/>
        <a:lstStyle/>
        <a:p>
          <a:endParaRPr lang="en-CA"/>
        </a:p>
      </dgm:t>
    </dgm:pt>
    <dgm:pt modelId="{2F89CE47-837B-4B7B-8B16-9BEDB90A1C50}" type="sibTrans" cxnId="{2F5109B8-6611-45A1-AA4B-C009521E0E3B}">
      <dgm:prSet/>
      <dgm:spPr/>
      <dgm:t>
        <a:bodyPr/>
        <a:lstStyle/>
        <a:p>
          <a:endParaRPr lang="en-CA"/>
        </a:p>
      </dgm:t>
    </dgm:pt>
    <dgm:pt modelId="{A457FA08-2D1C-46CC-AD55-B78B9B422199}">
      <dgm:prSet custT="1"/>
      <dgm:spPr/>
      <dgm:t>
        <a:bodyPr/>
        <a:lstStyle/>
        <a:p>
          <a:r>
            <a:rPr lang="en-CA" sz="1400" dirty="0" smtClean="0"/>
            <a:t>Finance</a:t>
          </a:r>
          <a:endParaRPr lang="en-CA" sz="1400" dirty="0"/>
        </a:p>
      </dgm:t>
    </dgm:pt>
    <dgm:pt modelId="{F9B42E97-247A-41D0-8467-0AA2F85D4A25}" type="parTrans" cxnId="{D34E8A9C-57E3-4FDA-A858-BB7EEAB32217}">
      <dgm:prSet/>
      <dgm:spPr/>
      <dgm:t>
        <a:bodyPr/>
        <a:lstStyle/>
        <a:p>
          <a:endParaRPr lang="en-CA"/>
        </a:p>
      </dgm:t>
    </dgm:pt>
    <dgm:pt modelId="{6F44E55C-1F8C-4155-8A60-BC9E3894E725}" type="sibTrans" cxnId="{D34E8A9C-57E3-4FDA-A858-BB7EEAB32217}">
      <dgm:prSet/>
      <dgm:spPr/>
      <dgm:t>
        <a:bodyPr/>
        <a:lstStyle/>
        <a:p>
          <a:endParaRPr lang="en-CA"/>
        </a:p>
      </dgm:t>
    </dgm:pt>
    <dgm:pt modelId="{57E107E2-05E2-4199-892F-A10E7E171CE1}">
      <dgm:prSet/>
      <dgm:spPr/>
      <dgm:t>
        <a:bodyPr/>
        <a:lstStyle/>
        <a:p>
          <a:r>
            <a:rPr lang="en-CA" dirty="0" smtClean="0"/>
            <a:t>International Business</a:t>
          </a:r>
          <a:endParaRPr lang="en-CA" dirty="0"/>
        </a:p>
      </dgm:t>
    </dgm:pt>
    <dgm:pt modelId="{DBA817E7-B29A-413E-995A-41BCDC0E4646}" type="parTrans" cxnId="{7BDEB4FE-5BB1-4103-A1D1-E659FB48E8C3}">
      <dgm:prSet/>
      <dgm:spPr/>
      <dgm:t>
        <a:bodyPr/>
        <a:lstStyle/>
        <a:p>
          <a:endParaRPr lang="en-US"/>
        </a:p>
      </dgm:t>
    </dgm:pt>
    <dgm:pt modelId="{CB6AF460-4765-4DFC-960B-6CAB22BCBD50}" type="sibTrans" cxnId="{7BDEB4FE-5BB1-4103-A1D1-E659FB48E8C3}">
      <dgm:prSet/>
      <dgm:spPr/>
      <dgm:t>
        <a:bodyPr/>
        <a:lstStyle/>
        <a:p>
          <a:endParaRPr lang="en-US"/>
        </a:p>
      </dgm:t>
    </dgm:pt>
    <dgm:pt modelId="{C76CCA51-FEE1-4A5F-8AB2-CEE37C57940C}" type="pres">
      <dgm:prSet presAssocID="{53CC609F-0E7F-403D-BF02-2BE925CB6CF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5A30670B-07E0-4714-9DF1-24B600556B2E}" type="pres">
      <dgm:prSet presAssocID="{53CC609F-0E7F-403D-BF02-2BE925CB6CFC}" presName="hierFlow" presStyleCnt="0"/>
      <dgm:spPr/>
      <dgm:t>
        <a:bodyPr/>
        <a:lstStyle/>
        <a:p>
          <a:endParaRPr lang="en-CA"/>
        </a:p>
      </dgm:t>
    </dgm:pt>
    <dgm:pt modelId="{3F7A1917-42E1-4265-98AA-EADE74698EDA}" type="pres">
      <dgm:prSet presAssocID="{53CC609F-0E7F-403D-BF02-2BE925CB6CFC}" presName="firstBuf" presStyleCnt="0"/>
      <dgm:spPr/>
      <dgm:t>
        <a:bodyPr/>
        <a:lstStyle/>
        <a:p>
          <a:endParaRPr lang="en-CA"/>
        </a:p>
      </dgm:t>
    </dgm:pt>
    <dgm:pt modelId="{AE9622A9-D3BE-40D7-85DC-9D22C3C7EAAC}" type="pres">
      <dgm:prSet presAssocID="{53CC609F-0E7F-403D-BF02-2BE925CB6CFC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CA"/>
        </a:p>
      </dgm:t>
    </dgm:pt>
    <dgm:pt modelId="{83409316-3AB2-44B9-9007-A966216FACE5}" type="pres">
      <dgm:prSet presAssocID="{EC6CD342-7653-4611-B8D6-22675B209D33}" presName="Name17" presStyleCnt="0"/>
      <dgm:spPr/>
      <dgm:t>
        <a:bodyPr/>
        <a:lstStyle/>
        <a:p>
          <a:endParaRPr lang="en-CA"/>
        </a:p>
      </dgm:t>
    </dgm:pt>
    <dgm:pt modelId="{55F96C5B-6C82-4A9C-BC64-FD77D45D916B}" type="pres">
      <dgm:prSet presAssocID="{EC6CD342-7653-4611-B8D6-22675B209D33}" presName="level1Shape" presStyleLbl="node0" presStyleIdx="0" presStyleCnt="1" custScaleX="232950" custScaleY="137364" custLinFactNeighborX="9144" custLinFactNeighborY="-677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EB95529A-72BA-4A7B-B1CA-54082273145C}" type="pres">
      <dgm:prSet presAssocID="{EC6CD342-7653-4611-B8D6-22675B209D33}" presName="hierChild2" presStyleCnt="0"/>
      <dgm:spPr/>
      <dgm:t>
        <a:bodyPr/>
        <a:lstStyle/>
        <a:p>
          <a:endParaRPr lang="en-CA"/>
        </a:p>
      </dgm:t>
    </dgm:pt>
    <dgm:pt modelId="{29C94621-E624-4738-B54F-ED84756D1822}" type="pres">
      <dgm:prSet presAssocID="{F5AA14EB-9857-4034-BC93-F554BF4D98B2}" presName="Name25" presStyleLbl="parChTrans1D2" presStyleIdx="0" presStyleCnt="1" custScaleX="2000000"/>
      <dgm:spPr/>
      <dgm:t>
        <a:bodyPr/>
        <a:lstStyle/>
        <a:p>
          <a:endParaRPr lang="en-CA"/>
        </a:p>
      </dgm:t>
    </dgm:pt>
    <dgm:pt modelId="{2219F9CF-B691-481A-B3B1-13F6BED5EA07}" type="pres">
      <dgm:prSet presAssocID="{F5AA14EB-9857-4034-BC93-F554BF4D98B2}" presName="connTx" presStyleLbl="parChTrans1D2" presStyleIdx="0" presStyleCnt="1"/>
      <dgm:spPr/>
      <dgm:t>
        <a:bodyPr/>
        <a:lstStyle/>
        <a:p>
          <a:endParaRPr lang="en-CA"/>
        </a:p>
      </dgm:t>
    </dgm:pt>
    <dgm:pt modelId="{98B55F75-6557-4B21-859E-82DA77F05AED}" type="pres">
      <dgm:prSet presAssocID="{2F2613B6-0988-40E1-9384-40034BE786BD}" presName="Name30" presStyleCnt="0"/>
      <dgm:spPr/>
      <dgm:t>
        <a:bodyPr/>
        <a:lstStyle/>
        <a:p>
          <a:endParaRPr lang="en-CA"/>
        </a:p>
      </dgm:t>
    </dgm:pt>
    <dgm:pt modelId="{C3AF0581-0488-4C60-9080-18560344EF75}" type="pres">
      <dgm:prSet presAssocID="{2F2613B6-0988-40E1-9384-40034BE786BD}" presName="level2Shape" presStyleLbl="node2" presStyleIdx="0" presStyleCnt="1" custScaleX="232950" custScaleY="136010"/>
      <dgm:spPr/>
      <dgm:t>
        <a:bodyPr/>
        <a:lstStyle/>
        <a:p>
          <a:endParaRPr lang="en-CA"/>
        </a:p>
      </dgm:t>
    </dgm:pt>
    <dgm:pt modelId="{E12D0309-D708-4BFB-8935-9EBF45B70BC5}" type="pres">
      <dgm:prSet presAssocID="{2F2613B6-0988-40E1-9384-40034BE786BD}" presName="hierChild3" presStyleCnt="0"/>
      <dgm:spPr/>
      <dgm:t>
        <a:bodyPr/>
        <a:lstStyle/>
        <a:p>
          <a:endParaRPr lang="en-CA"/>
        </a:p>
      </dgm:t>
    </dgm:pt>
    <dgm:pt modelId="{A9A6FD02-55E2-43B1-B8B6-4A6C4F36A14E}" type="pres">
      <dgm:prSet presAssocID="{D0FD9290-663B-4A7C-9E82-E4E86B9B3557}" presName="Name25" presStyleLbl="parChTrans1D3" presStyleIdx="0" presStyleCnt="7" custScaleX="2000000"/>
      <dgm:spPr/>
      <dgm:t>
        <a:bodyPr/>
        <a:lstStyle/>
        <a:p>
          <a:endParaRPr lang="en-CA"/>
        </a:p>
      </dgm:t>
    </dgm:pt>
    <dgm:pt modelId="{E3D831E5-3129-45DA-95C6-1EBEBFB9AC8F}" type="pres">
      <dgm:prSet presAssocID="{D0FD9290-663B-4A7C-9E82-E4E86B9B3557}" presName="connTx" presStyleLbl="parChTrans1D3" presStyleIdx="0" presStyleCnt="7"/>
      <dgm:spPr/>
      <dgm:t>
        <a:bodyPr/>
        <a:lstStyle/>
        <a:p>
          <a:endParaRPr lang="en-CA"/>
        </a:p>
      </dgm:t>
    </dgm:pt>
    <dgm:pt modelId="{831ABFEF-76E9-4F83-9A81-3B15ADBB5166}" type="pres">
      <dgm:prSet presAssocID="{39EB6A81-87C4-4FC0-835A-6E804DE29544}" presName="Name30" presStyleCnt="0"/>
      <dgm:spPr/>
      <dgm:t>
        <a:bodyPr/>
        <a:lstStyle/>
        <a:p>
          <a:endParaRPr lang="en-CA"/>
        </a:p>
      </dgm:t>
    </dgm:pt>
    <dgm:pt modelId="{CCC6D3DB-1AF6-4616-A109-CAC957DE22F8}" type="pres">
      <dgm:prSet presAssocID="{39EB6A81-87C4-4FC0-835A-6E804DE29544}" presName="level2Shape" presStyleLbl="node3" presStyleIdx="0" presStyleCnt="7" custScaleX="232950"/>
      <dgm:spPr/>
      <dgm:t>
        <a:bodyPr/>
        <a:lstStyle/>
        <a:p>
          <a:endParaRPr lang="en-CA"/>
        </a:p>
      </dgm:t>
    </dgm:pt>
    <dgm:pt modelId="{16B7515B-8841-4B61-8F8A-83E7DF86B909}" type="pres">
      <dgm:prSet presAssocID="{39EB6A81-87C4-4FC0-835A-6E804DE29544}" presName="hierChild3" presStyleCnt="0"/>
      <dgm:spPr/>
      <dgm:t>
        <a:bodyPr/>
        <a:lstStyle/>
        <a:p>
          <a:endParaRPr lang="en-CA"/>
        </a:p>
      </dgm:t>
    </dgm:pt>
    <dgm:pt modelId="{173CFCFB-57E8-4680-804C-602ED1C1E3D7}" type="pres">
      <dgm:prSet presAssocID="{A0A8F56B-8DE9-49C3-BD78-F7132EE5FB3E}" presName="Name25" presStyleLbl="parChTrans1D4" presStyleIdx="0" presStyleCnt="2" custScaleX="2000000"/>
      <dgm:spPr/>
      <dgm:t>
        <a:bodyPr/>
        <a:lstStyle/>
        <a:p>
          <a:endParaRPr lang="en-CA"/>
        </a:p>
      </dgm:t>
    </dgm:pt>
    <dgm:pt modelId="{E095D0E6-92F8-4FD3-8188-EA385284612E}" type="pres">
      <dgm:prSet presAssocID="{A0A8F56B-8DE9-49C3-BD78-F7132EE5FB3E}" presName="connTx" presStyleLbl="parChTrans1D4" presStyleIdx="0" presStyleCnt="2"/>
      <dgm:spPr/>
      <dgm:t>
        <a:bodyPr/>
        <a:lstStyle/>
        <a:p>
          <a:endParaRPr lang="en-CA"/>
        </a:p>
      </dgm:t>
    </dgm:pt>
    <dgm:pt modelId="{3FBE09D6-DCA4-461F-91D5-05DBF14E9CB3}" type="pres">
      <dgm:prSet presAssocID="{56CD1348-1B46-4C68-9C37-D04245F1C755}" presName="Name30" presStyleCnt="0"/>
      <dgm:spPr/>
      <dgm:t>
        <a:bodyPr/>
        <a:lstStyle/>
        <a:p>
          <a:endParaRPr lang="en-CA"/>
        </a:p>
      </dgm:t>
    </dgm:pt>
    <dgm:pt modelId="{3564234F-099A-4C58-A10B-5D50794F993D}" type="pres">
      <dgm:prSet presAssocID="{56CD1348-1B46-4C68-9C37-D04245F1C755}" presName="level2Shape" presStyleLbl="node4" presStyleIdx="0" presStyleCnt="2" custScaleX="232950"/>
      <dgm:spPr/>
      <dgm:t>
        <a:bodyPr/>
        <a:lstStyle/>
        <a:p>
          <a:endParaRPr lang="en-CA"/>
        </a:p>
      </dgm:t>
    </dgm:pt>
    <dgm:pt modelId="{896C8A82-CD61-4459-B494-E241FCF2CFFD}" type="pres">
      <dgm:prSet presAssocID="{56CD1348-1B46-4C68-9C37-D04245F1C755}" presName="hierChild3" presStyleCnt="0"/>
      <dgm:spPr/>
      <dgm:t>
        <a:bodyPr/>
        <a:lstStyle/>
        <a:p>
          <a:endParaRPr lang="en-CA"/>
        </a:p>
      </dgm:t>
    </dgm:pt>
    <dgm:pt modelId="{0FE42DE0-7D40-4105-9975-92DBD7B7EB75}" type="pres">
      <dgm:prSet presAssocID="{E28FD00A-B452-4C7E-87A0-7066CE164C97}" presName="Name25" presStyleLbl="parChTrans1D3" presStyleIdx="1" presStyleCnt="7" custScaleX="2000000"/>
      <dgm:spPr/>
      <dgm:t>
        <a:bodyPr/>
        <a:lstStyle/>
        <a:p>
          <a:endParaRPr lang="en-CA"/>
        </a:p>
      </dgm:t>
    </dgm:pt>
    <dgm:pt modelId="{5908157A-782D-43A3-9AE0-9BB913675827}" type="pres">
      <dgm:prSet presAssocID="{E28FD00A-B452-4C7E-87A0-7066CE164C97}" presName="connTx" presStyleLbl="parChTrans1D3" presStyleIdx="1" presStyleCnt="7"/>
      <dgm:spPr/>
      <dgm:t>
        <a:bodyPr/>
        <a:lstStyle/>
        <a:p>
          <a:endParaRPr lang="en-CA"/>
        </a:p>
      </dgm:t>
    </dgm:pt>
    <dgm:pt modelId="{96D9C87A-C36E-441A-8DDD-BC9A1345D589}" type="pres">
      <dgm:prSet presAssocID="{8C5F62FE-A5D3-4AD4-8254-D8F3E8BCA70A}" presName="Name30" presStyleCnt="0"/>
      <dgm:spPr/>
      <dgm:t>
        <a:bodyPr/>
        <a:lstStyle/>
        <a:p>
          <a:endParaRPr lang="en-CA"/>
        </a:p>
      </dgm:t>
    </dgm:pt>
    <dgm:pt modelId="{4C82997D-17FF-435C-95E2-D42025E69EE1}" type="pres">
      <dgm:prSet presAssocID="{8C5F62FE-A5D3-4AD4-8254-D8F3E8BCA70A}" presName="level2Shape" presStyleLbl="node3" presStyleIdx="1" presStyleCnt="7" custScaleX="232950" custLinFactY="200000" custLinFactNeighborX="4608" custLinFactNeighborY="251047"/>
      <dgm:spPr/>
      <dgm:t>
        <a:bodyPr/>
        <a:lstStyle/>
        <a:p>
          <a:endParaRPr lang="en-CA"/>
        </a:p>
      </dgm:t>
    </dgm:pt>
    <dgm:pt modelId="{667F1D44-EA33-4A38-9681-C356FF7C2C9B}" type="pres">
      <dgm:prSet presAssocID="{8C5F62FE-A5D3-4AD4-8254-D8F3E8BCA70A}" presName="hierChild3" presStyleCnt="0"/>
      <dgm:spPr/>
      <dgm:t>
        <a:bodyPr/>
        <a:lstStyle/>
        <a:p>
          <a:endParaRPr lang="en-CA"/>
        </a:p>
      </dgm:t>
    </dgm:pt>
    <dgm:pt modelId="{5AEBD3CF-0CDC-4C72-8C4C-7BAD18659F23}" type="pres">
      <dgm:prSet presAssocID="{F9C91948-A97B-4F7C-B5F7-56088078C408}" presName="Name25" presStyleLbl="parChTrans1D3" presStyleIdx="2" presStyleCnt="7" custScaleX="2000000"/>
      <dgm:spPr/>
      <dgm:t>
        <a:bodyPr/>
        <a:lstStyle/>
        <a:p>
          <a:endParaRPr lang="en-CA"/>
        </a:p>
      </dgm:t>
    </dgm:pt>
    <dgm:pt modelId="{9764D944-7B23-4026-9D88-9BE777629730}" type="pres">
      <dgm:prSet presAssocID="{F9C91948-A97B-4F7C-B5F7-56088078C408}" presName="connTx" presStyleLbl="parChTrans1D3" presStyleIdx="2" presStyleCnt="7"/>
      <dgm:spPr/>
      <dgm:t>
        <a:bodyPr/>
        <a:lstStyle/>
        <a:p>
          <a:endParaRPr lang="en-CA"/>
        </a:p>
      </dgm:t>
    </dgm:pt>
    <dgm:pt modelId="{DCA2EBF4-8176-4610-AEC3-10D7B6E9E591}" type="pres">
      <dgm:prSet presAssocID="{C8BD250D-C356-48CB-A6C4-36C074FC5CCA}" presName="Name30" presStyleCnt="0"/>
      <dgm:spPr/>
      <dgm:t>
        <a:bodyPr/>
        <a:lstStyle/>
        <a:p>
          <a:endParaRPr lang="en-CA"/>
        </a:p>
      </dgm:t>
    </dgm:pt>
    <dgm:pt modelId="{22602D35-7DDC-4CBF-A33E-894F320A30D2}" type="pres">
      <dgm:prSet presAssocID="{C8BD250D-C356-48CB-A6C4-36C074FC5CCA}" presName="level2Shape" presStyleLbl="node3" presStyleIdx="2" presStyleCnt="7" custScaleX="232950" custLinFactNeighborX="2408" custLinFactNeighborY="-86053"/>
      <dgm:spPr/>
      <dgm:t>
        <a:bodyPr/>
        <a:lstStyle/>
        <a:p>
          <a:endParaRPr lang="en-CA"/>
        </a:p>
      </dgm:t>
    </dgm:pt>
    <dgm:pt modelId="{0B5D655F-9490-4524-8B63-827FDEA39749}" type="pres">
      <dgm:prSet presAssocID="{C8BD250D-C356-48CB-A6C4-36C074FC5CCA}" presName="hierChild3" presStyleCnt="0"/>
      <dgm:spPr/>
      <dgm:t>
        <a:bodyPr/>
        <a:lstStyle/>
        <a:p>
          <a:endParaRPr lang="en-CA"/>
        </a:p>
      </dgm:t>
    </dgm:pt>
    <dgm:pt modelId="{568C466B-FB73-4CB5-8FA8-A8B276DE111E}" type="pres">
      <dgm:prSet presAssocID="{5803BDE8-8AD5-467D-8BF5-E9F0AFB4E01B}" presName="Name25" presStyleLbl="parChTrans1D4" presStyleIdx="1" presStyleCnt="2" custScaleX="2000000"/>
      <dgm:spPr/>
      <dgm:t>
        <a:bodyPr/>
        <a:lstStyle/>
        <a:p>
          <a:endParaRPr lang="en-CA"/>
        </a:p>
      </dgm:t>
    </dgm:pt>
    <dgm:pt modelId="{E38659ED-AC2E-4B40-91F3-5E55048EFA63}" type="pres">
      <dgm:prSet presAssocID="{5803BDE8-8AD5-467D-8BF5-E9F0AFB4E01B}" presName="connTx" presStyleLbl="parChTrans1D4" presStyleIdx="1" presStyleCnt="2"/>
      <dgm:spPr/>
      <dgm:t>
        <a:bodyPr/>
        <a:lstStyle/>
        <a:p>
          <a:endParaRPr lang="en-CA"/>
        </a:p>
      </dgm:t>
    </dgm:pt>
    <dgm:pt modelId="{21F52E4C-B45B-44F4-BD13-F02FB2283A8D}" type="pres">
      <dgm:prSet presAssocID="{D386F177-15F7-4213-955E-D26DBF8FFD33}" presName="Name30" presStyleCnt="0"/>
      <dgm:spPr/>
      <dgm:t>
        <a:bodyPr/>
        <a:lstStyle/>
        <a:p>
          <a:endParaRPr lang="en-CA"/>
        </a:p>
      </dgm:t>
    </dgm:pt>
    <dgm:pt modelId="{302B2C94-9548-402E-9147-74DA8F5C857B}" type="pres">
      <dgm:prSet presAssocID="{D386F177-15F7-4213-955E-D26DBF8FFD33}" presName="level2Shape" presStyleLbl="node4" presStyleIdx="1" presStyleCnt="2" custScaleX="232950" custLinFactNeighborX="2408" custLinFactNeighborY="-86053"/>
      <dgm:spPr/>
      <dgm:t>
        <a:bodyPr/>
        <a:lstStyle/>
        <a:p>
          <a:endParaRPr lang="en-CA"/>
        </a:p>
      </dgm:t>
    </dgm:pt>
    <dgm:pt modelId="{750D7044-62D8-40FD-B69F-57A4EE7B81C8}" type="pres">
      <dgm:prSet presAssocID="{D386F177-15F7-4213-955E-D26DBF8FFD33}" presName="hierChild3" presStyleCnt="0"/>
      <dgm:spPr/>
      <dgm:t>
        <a:bodyPr/>
        <a:lstStyle/>
        <a:p>
          <a:endParaRPr lang="en-CA"/>
        </a:p>
      </dgm:t>
    </dgm:pt>
    <dgm:pt modelId="{7C22B816-1320-4792-BAAC-9991ADDB8848}" type="pres">
      <dgm:prSet presAssocID="{17187FEB-AA02-463A-9D42-E999D3F7E9F9}" presName="Name25" presStyleLbl="parChTrans1D3" presStyleIdx="3" presStyleCnt="7" custScaleX="2000000"/>
      <dgm:spPr/>
      <dgm:t>
        <a:bodyPr/>
        <a:lstStyle/>
        <a:p>
          <a:endParaRPr lang="en-CA"/>
        </a:p>
      </dgm:t>
    </dgm:pt>
    <dgm:pt modelId="{E0A60A48-1D10-4776-9EFC-75026B01556A}" type="pres">
      <dgm:prSet presAssocID="{17187FEB-AA02-463A-9D42-E999D3F7E9F9}" presName="connTx" presStyleLbl="parChTrans1D3" presStyleIdx="3" presStyleCnt="7"/>
      <dgm:spPr/>
      <dgm:t>
        <a:bodyPr/>
        <a:lstStyle/>
        <a:p>
          <a:endParaRPr lang="en-CA"/>
        </a:p>
      </dgm:t>
    </dgm:pt>
    <dgm:pt modelId="{28D459C0-2958-4958-9E7B-BC880D1558C9}" type="pres">
      <dgm:prSet presAssocID="{3C4AF31B-BFFD-4AB9-AA6A-4C07B6F6D22A}" presName="Name30" presStyleCnt="0"/>
      <dgm:spPr/>
      <dgm:t>
        <a:bodyPr/>
        <a:lstStyle/>
        <a:p>
          <a:endParaRPr lang="en-CA"/>
        </a:p>
      </dgm:t>
    </dgm:pt>
    <dgm:pt modelId="{382EDDC8-6D04-4283-BF41-D106A262F093}" type="pres">
      <dgm:prSet presAssocID="{3C4AF31B-BFFD-4AB9-AA6A-4C07B6F6D22A}" presName="level2Shape" presStyleLbl="node3" presStyleIdx="3" presStyleCnt="7" custScaleX="232950" custLinFactY="157408" custLinFactNeighborX="4607" custLinFactNeighborY="200000"/>
      <dgm:spPr/>
      <dgm:t>
        <a:bodyPr/>
        <a:lstStyle/>
        <a:p>
          <a:endParaRPr lang="en-CA"/>
        </a:p>
      </dgm:t>
    </dgm:pt>
    <dgm:pt modelId="{C1AC4BAE-8C24-4A3B-9FBD-9BC86BB0ED64}" type="pres">
      <dgm:prSet presAssocID="{3C4AF31B-BFFD-4AB9-AA6A-4C07B6F6D22A}" presName="hierChild3" presStyleCnt="0"/>
      <dgm:spPr/>
      <dgm:t>
        <a:bodyPr/>
        <a:lstStyle/>
        <a:p>
          <a:endParaRPr lang="en-CA"/>
        </a:p>
      </dgm:t>
    </dgm:pt>
    <dgm:pt modelId="{E92F3A61-2F45-4E81-91E2-E1B5A190ACD2}" type="pres">
      <dgm:prSet presAssocID="{018EEDDE-7E42-455B-953A-82C1BEF11E12}" presName="Name25" presStyleLbl="parChTrans1D3" presStyleIdx="4" presStyleCnt="7" custScaleX="2000000"/>
      <dgm:spPr/>
      <dgm:t>
        <a:bodyPr/>
        <a:lstStyle/>
        <a:p>
          <a:endParaRPr lang="en-CA"/>
        </a:p>
      </dgm:t>
    </dgm:pt>
    <dgm:pt modelId="{BE1435FD-E5A5-45FA-96CE-565756DCAEEB}" type="pres">
      <dgm:prSet presAssocID="{018EEDDE-7E42-455B-953A-82C1BEF11E12}" presName="connTx" presStyleLbl="parChTrans1D3" presStyleIdx="4" presStyleCnt="7"/>
      <dgm:spPr/>
      <dgm:t>
        <a:bodyPr/>
        <a:lstStyle/>
        <a:p>
          <a:endParaRPr lang="en-CA"/>
        </a:p>
      </dgm:t>
    </dgm:pt>
    <dgm:pt modelId="{7A795175-6CFD-46B9-9B00-6C10D82F33F3}" type="pres">
      <dgm:prSet presAssocID="{136EB600-C228-406D-A332-753DF5D619A1}" presName="Name30" presStyleCnt="0"/>
      <dgm:spPr/>
      <dgm:t>
        <a:bodyPr/>
        <a:lstStyle/>
        <a:p>
          <a:endParaRPr lang="en-CA"/>
        </a:p>
      </dgm:t>
    </dgm:pt>
    <dgm:pt modelId="{772E3AB7-ACD1-4B94-A7DF-CB5F9B154689}" type="pres">
      <dgm:prSet presAssocID="{136EB600-C228-406D-A332-753DF5D619A1}" presName="level2Shape" presStyleLbl="node3" presStyleIdx="4" presStyleCnt="7" custScaleX="232950" custLinFactX="100000" custLinFactY="-66591" custLinFactNeighborX="175358" custLinFactNeighborY="-100000"/>
      <dgm:spPr/>
      <dgm:t>
        <a:bodyPr/>
        <a:lstStyle/>
        <a:p>
          <a:endParaRPr lang="en-CA"/>
        </a:p>
      </dgm:t>
    </dgm:pt>
    <dgm:pt modelId="{5E1876E2-AD06-441C-A936-4F8E17AF9FD5}" type="pres">
      <dgm:prSet presAssocID="{136EB600-C228-406D-A332-753DF5D619A1}" presName="hierChild3" presStyleCnt="0"/>
      <dgm:spPr/>
      <dgm:t>
        <a:bodyPr/>
        <a:lstStyle/>
        <a:p>
          <a:endParaRPr lang="en-CA"/>
        </a:p>
      </dgm:t>
    </dgm:pt>
    <dgm:pt modelId="{BF4394B6-A4F3-4064-ACC1-EA861F2F4B31}" type="pres">
      <dgm:prSet presAssocID="{DBA817E7-B29A-413E-995A-41BCDC0E4646}" presName="Name25" presStyleLbl="parChTrans1D3" presStyleIdx="5" presStyleCnt="7" custScaleX="2000000"/>
      <dgm:spPr/>
      <dgm:t>
        <a:bodyPr/>
        <a:lstStyle/>
        <a:p>
          <a:endParaRPr lang="en-US"/>
        </a:p>
      </dgm:t>
    </dgm:pt>
    <dgm:pt modelId="{9F392DAA-B70A-4AE2-8515-1A29DF3852A1}" type="pres">
      <dgm:prSet presAssocID="{DBA817E7-B29A-413E-995A-41BCDC0E4646}" presName="connTx" presStyleLbl="parChTrans1D3" presStyleIdx="5" presStyleCnt="7"/>
      <dgm:spPr/>
      <dgm:t>
        <a:bodyPr/>
        <a:lstStyle/>
        <a:p>
          <a:endParaRPr lang="en-US"/>
        </a:p>
      </dgm:t>
    </dgm:pt>
    <dgm:pt modelId="{B52230C7-4373-4E50-910C-BBEAF26C6A89}" type="pres">
      <dgm:prSet presAssocID="{57E107E2-05E2-4199-892F-A10E7E171CE1}" presName="Name30" presStyleCnt="0"/>
      <dgm:spPr/>
    </dgm:pt>
    <dgm:pt modelId="{6A70B192-C195-4199-9C50-74C067E3DE65}" type="pres">
      <dgm:prSet presAssocID="{57E107E2-05E2-4199-892F-A10E7E171CE1}" presName="level2Shape" presStyleLbl="node3" presStyleIdx="5" presStyleCnt="7" custScaleX="232950" custScaleY="132546" custLinFactX="100000" custLinFactNeighborX="177669" custLinFactNeighborY="-796"/>
      <dgm:spPr/>
      <dgm:t>
        <a:bodyPr/>
        <a:lstStyle/>
        <a:p>
          <a:endParaRPr lang="en-US"/>
        </a:p>
      </dgm:t>
    </dgm:pt>
    <dgm:pt modelId="{21A9F8F1-47D7-4B91-ADCE-8B81D5B6057B}" type="pres">
      <dgm:prSet presAssocID="{57E107E2-05E2-4199-892F-A10E7E171CE1}" presName="hierChild3" presStyleCnt="0"/>
      <dgm:spPr/>
    </dgm:pt>
    <dgm:pt modelId="{9981B1EC-73B0-4B70-B359-8C75F2944036}" type="pres">
      <dgm:prSet presAssocID="{F9B42E97-247A-41D0-8467-0AA2F85D4A25}" presName="Name25" presStyleLbl="parChTrans1D3" presStyleIdx="6" presStyleCnt="7" custScaleX="2000000"/>
      <dgm:spPr/>
      <dgm:t>
        <a:bodyPr/>
        <a:lstStyle/>
        <a:p>
          <a:endParaRPr lang="en-CA"/>
        </a:p>
      </dgm:t>
    </dgm:pt>
    <dgm:pt modelId="{9DB0ED08-5001-42E5-88B0-FC24E7DBC862}" type="pres">
      <dgm:prSet presAssocID="{F9B42E97-247A-41D0-8467-0AA2F85D4A25}" presName="connTx" presStyleLbl="parChTrans1D3" presStyleIdx="6" presStyleCnt="7"/>
      <dgm:spPr/>
      <dgm:t>
        <a:bodyPr/>
        <a:lstStyle/>
        <a:p>
          <a:endParaRPr lang="en-CA"/>
        </a:p>
      </dgm:t>
    </dgm:pt>
    <dgm:pt modelId="{43ACCFC9-8F70-4A26-809A-A3935E15B8A4}" type="pres">
      <dgm:prSet presAssocID="{A457FA08-2D1C-46CC-AD55-B78B9B422199}" presName="Name30" presStyleCnt="0"/>
      <dgm:spPr/>
      <dgm:t>
        <a:bodyPr/>
        <a:lstStyle/>
        <a:p>
          <a:endParaRPr lang="en-CA"/>
        </a:p>
      </dgm:t>
    </dgm:pt>
    <dgm:pt modelId="{D9616AAA-221F-4590-9798-59B62CF59D61}" type="pres">
      <dgm:prSet presAssocID="{A457FA08-2D1C-46CC-AD55-B78B9B422199}" presName="level2Shape" presStyleLbl="node3" presStyleIdx="6" presStyleCnt="7" custScaleX="232950" custLinFactX="100000" custLinFactY="-100000" custLinFactNeighborX="175358" custLinFactNeighborY="-183508"/>
      <dgm:spPr/>
      <dgm:t>
        <a:bodyPr/>
        <a:lstStyle/>
        <a:p>
          <a:endParaRPr lang="en-CA"/>
        </a:p>
      </dgm:t>
    </dgm:pt>
    <dgm:pt modelId="{06AF24E6-3D32-4C71-98A9-2A6AC5134203}" type="pres">
      <dgm:prSet presAssocID="{A457FA08-2D1C-46CC-AD55-B78B9B422199}" presName="hierChild3" presStyleCnt="0"/>
      <dgm:spPr/>
      <dgm:t>
        <a:bodyPr/>
        <a:lstStyle/>
        <a:p>
          <a:endParaRPr lang="en-CA"/>
        </a:p>
      </dgm:t>
    </dgm:pt>
    <dgm:pt modelId="{A12EC2C1-44FA-47BE-BAF0-9053B8DC3230}" type="pres">
      <dgm:prSet presAssocID="{53CC609F-0E7F-403D-BF02-2BE925CB6CFC}" presName="bgShapesFlow" presStyleCnt="0"/>
      <dgm:spPr/>
      <dgm:t>
        <a:bodyPr/>
        <a:lstStyle/>
        <a:p>
          <a:endParaRPr lang="en-CA"/>
        </a:p>
      </dgm:t>
    </dgm:pt>
    <dgm:pt modelId="{CD3F0AA8-8925-432D-86BC-1C1058953F5C}" type="pres">
      <dgm:prSet presAssocID="{1FF28642-1897-47EC-9A4E-AC98F29D1427}" presName="rectComp" presStyleCnt="0"/>
      <dgm:spPr/>
      <dgm:t>
        <a:bodyPr/>
        <a:lstStyle/>
        <a:p>
          <a:endParaRPr lang="en-CA"/>
        </a:p>
      </dgm:t>
    </dgm:pt>
    <dgm:pt modelId="{F01899E7-4B20-4AC6-BE50-E0EAB8EC31E5}" type="pres">
      <dgm:prSet presAssocID="{1FF28642-1897-47EC-9A4E-AC98F29D1427}" presName="bgRect" presStyleLbl="bgShp" presStyleIdx="0" presStyleCnt="4" custScaleX="2000000"/>
      <dgm:spPr/>
      <dgm:t>
        <a:bodyPr/>
        <a:lstStyle/>
        <a:p>
          <a:endParaRPr lang="en-CA"/>
        </a:p>
      </dgm:t>
    </dgm:pt>
    <dgm:pt modelId="{7751EC31-E673-45C2-A540-DCFCD9A10AB3}" type="pres">
      <dgm:prSet presAssocID="{1FF28642-1897-47EC-9A4E-AC98F29D1427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C28D5BB-03E4-4BDF-855C-A6326FB9CB13}" type="pres">
      <dgm:prSet presAssocID="{1FF28642-1897-47EC-9A4E-AC98F29D1427}" presName="spComp" presStyleCnt="0"/>
      <dgm:spPr/>
      <dgm:t>
        <a:bodyPr/>
        <a:lstStyle/>
        <a:p>
          <a:endParaRPr lang="en-CA"/>
        </a:p>
      </dgm:t>
    </dgm:pt>
    <dgm:pt modelId="{D93999B9-A024-4265-9161-7C08AC05499B}" type="pres">
      <dgm:prSet presAssocID="{1FF28642-1897-47EC-9A4E-AC98F29D1427}" presName="hSp" presStyleCnt="0"/>
      <dgm:spPr/>
      <dgm:t>
        <a:bodyPr/>
        <a:lstStyle/>
        <a:p>
          <a:endParaRPr lang="en-CA"/>
        </a:p>
      </dgm:t>
    </dgm:pt>
    <dgm:pt modelId="{B25541A7-B0A6-4ABE-BD1F-AAF68937BEE3}" type="pres">
      <dgm:prSet presAssocID="{139EEE2F-B6A4-4B3C-BC91-CF48E1C7A814}" presName="rectComp" presStyleCnt="0"/>
      <dgm:spPr/>
      <dgm:t>
        <a:bodyPr/>
        <a:lstStyle/>
        <a:p>
          <a:endParaRPr lang="en-CA"/>
        </a:p>
      </dgm:t>
    </dgm:pt>
    <dgm:pt modelId="{73258D31-902D-4B90-9377-49C94CC7CABF}" type="pres">
      <dgm:prSet presAssocID="{139EEE2F-B6A4-4B3C-BC91-CF48E1C7A814}" presName="bgRect" presStyleLbl="bgShp" presStyleIdx="1" presStyleCnt="4" custScaleX="2000000"/>
      <dgm:spPr/>
      <dgm:t>
        <a:bodyPr/>
        <a:lstStyle/>
        <a:p>
          <a:endParaRPr lang="en-CA"/>
        </a:p>
      </dgm:t>
    </dgm:pt>
    <dgm:pt modelId="{E4854FEB-E7EB-4D94-8F6B-FE0628CD977C}" type="pres">
      <dgm:prSet presAssocID="{139EEE2F-B6A4-4B3C-BC91-CF48E1C7A814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9ABAAFC-3314-4906-A7CA-B1AC968713CB}" type="pres">
      <dgm:prSet presAssocID="{139EEE2F-B6A4-4B3C-BC91-CF48E1C7A814}" presName="spComp" presStyleCnt="0"/>
      <dgm:spPr/>
      <dgm:t>
        <a:bodyPr/>
        <a:lstStyle/>
        <a:p>
          <a:endParaRPr lang="en-CA"/>
        </a:p>
      </dgm:t>
    </dgm:pt>
    <dgm:pt modelId="{FCC3118D-15EE-4DA3-BB45-10E436B25403}" type="pres">
      <dgm:prSet presAssocID="{139EEE2F-B6A4-4B3C-BC91-CF48E1C7A814}" presName="hSp" presStyleCnt="0"/>
      <dgm:spPr/>
      <dgm:t>
        <a:bodyPr/>
        <a:lstStyle/>
        <a:p>
          <a:endParaRPr lang="en-CA"/>
        </a:p>
      </dgm:t>
    </dgm:pt>
    <dgm:pt modelId="{9316C289-6A29-4547-8CAB-CD411CC10FA6}" type="pres">
      <dgm:prSet presAssocID="{4E7D1951-E043-4329-B3B6-BD79A5BD4F73}" presName="rectComp" presStyleCnt="0"/>
      <dgm:spPr/>
      <dgm:t>
        <a:bodyPr/>
        <a:lstStyle/>
        <a:p>
          <a:endParaRPr lang="en-CA"/>
        </a:p>
      </dgm:t>
    </dgm:pt>
    <dgm:pt modelId="{7EFB78BE-01AC-4CD5-9F40-72F918D8EA48}" type="pres">
      <dgm:prSet presAssocID="{4E7D1951-E043-4329-B3B6-BD79A5BD4F73}" presName="bgRect" presStyleLbl="bgShp" presStyleIdx="2" presStyleCnt="4" custScaleX="2000000" custLinFactNeighborX="69043" custLinFactNeighborY="5168"/>
      <dgm:spPr/>
      <dgm:t>
        <a:bodyPr/>
        <a:lstStyle/>
        <a:p>
          <a:endParaRPr lang="en-CA"/>
        </a:p>
      </dgm:t>
    </dgm:pt>
    <dgm:pt modelId="{5AF322C8-498A-44D8-9179-5685BA603877}" type="pres">
      <dgm:prSet presAssocID="{4E7D1951-E043-4329-B3B6-BD79A5BD4F73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12733FF-359D-4BDC-8452-ECBA5D052129}" type="pres">
      <dgm:prSet presAssocID="{4E7D1951-E043-4329-B3B6-BD79A5BD4F73}" presName="spComp" presStyleCnt="0"/>
      <dgm:spPr/>
      <dgm:t>
        <a:bodyPr/>
        <a:lstStyle/>
        <a:p>
          <a:endParaRPr lang="en-CA"/>
        </a:p>
      </dgm:t>
    </dgm:pt>
    <dgm:pt modelId="{C21CB1E2-AC4A-4EE7-935C-EAB663F22E61}" type="pres">
      <dgm:prSet presAssocID="{4E7D1951-E043-4329-B3B6-BD79A5BD4F73}" presName="hSp" presStyleCnt="0"/>
      <dgm:spPr/>
      <dgm:t>
        <a:bodyPr/>
        <a:lstStyle/>
        <a:p>
          <a:endParaRPr lang="en-CA"/>
        </a:p>
      </dgm:t>
    </dgm:pt>
    <dgm:pt modelId="{4EF5A7DD-616B-40C8-A67F-54DAB78451E2}" type="pres">
      <dgm:prSet presAssocID="{A5382A76-75E6-4678-8FDA-628A085528C9}" presName="rectComp" presStyleCnt="0"/>
      <dgm:spPr/>
      <dgm:t>
        <a:bodyPr/>
        <a:lstStyle/>
        <a:p>
          <a:endParaRPr lang="en-CA"/>
        </a:p>
      </dgm:t>
    </dgm:pt>
    <dgm:pt modelId="{F47CE989-328A-4434-8C69-2A48EEAFBA5F}" type="pres">
      <dgm:prSet presAssocID="{A5382A76-75E6-4678-8FDA-628A085528C9}" presName="bgRect" presStyleLbl="bgShp" presStyleIdx="3" presStyleCnt="4" custScaleX="2000000" custLinFactNeighborX="47334" custLinFactNeighborY="-432"/>
      <dgm:spPr/>
      <dgm:t>
        <a:bodyPr/>
        <a:lstStyle/>
        <a:p>
          <a:endParaRPr lang="en-CA"/>
        </a:p>
      </dgm:t>
    </dgm:pt>
    <dgm:pt modelId="{2BEAD61F-016C-41F4-8D3E-8621BD080CC9}" type="pres">
      <dgm:prSet presAssocID="{A5382A76-75E6-4678-8FDA-628A085528C9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7EFE07EA-6D26-491E-87F9-A9FFCF3AE8CB}" type="presOf" srcId="{1FF28642-1897-47EC-9A4E-AC98F29D1427}" destId="{7751EC31-E673-45C2-A540-DCFCD9A10AB3}" srcOrd="1" destOrd="0" presId="urn:microsoft.com/office/officeart/2005/8/layout/hierarchy5"/>
    <dgm:cxn modelId="{87EDB3FB-928C-4A3A-9E62-C50C3B82E1D4}" type="presOf" srcId="{A457FA08-2D1C-46CC-AD55-B78B9B422199}" destId="{D9616AAA-221F-4590-9798-59B62CF59D61}" srcOrd="0" destOrd="0" presId="urn:microsoft.com/office/officeart/2005/8/layout/hierarchy5"/>
    <dgm:cxn modelId="{3C4B0513-0FEC-4E5A-A407-6394E62430CD}" type="presOf" srcId="{5803BDE8-8AD5-467D-8BF5-E9F0AFB4E01B}" destId="{E38659ED-AC2E-4B40-91F3-5E55048EFA63}" srcOrd="1" destOrd="0" presId="urn:microsoft.com/office/officeart/2005/8/layout/hierarchy5"/>
    <dgm:cxn modelId="{8C3AA1FA-7226-4F59-8865-6278BBB878B7}" type="presOf" srcId="{F5AA14EB-9857-4034-BC93-F554BF4D98B2}" destId="{29C94621-E624-4738-B54F-ED84756D1822}" srcOrd="0" destOrd="0" presId="urn:microsoft.com/office/officeart/2005/8/layout/hierarchy5"/>
    <dgm:cxn modelId="{9F5CB61B-FB8E-4BEC-866C-2AF82E382CE4}" type="presOf" srcId="{136EB600-C228-406D-A332-753DF5D619A1}" destId="{772E3AB7-ACD1-4B94-A7DF-CB5F9B154689}" srcOrd="0" destOrd="0" presId="urn:microsoft.com/office/officeart/2005/8/layout/hierarchy5"/>
    <dgm:cxn modelId="{5E08311F-8CAC-403E-BB4B-2D87DAF0472F}" type="presOf" srcId="{F5AA14EB-9857-4034-BC93-F554BF4D98B2}" destId="{2219F9CF-B691-481A-B3B1-13F6BED5EA07}" srcOrd="1" destOrd="0" presId="urn:microsoft.com/office/officeart/2005/8/layout/hierarchy5"/>
    <dgm:cxn modelId="{E42D49FE-AE4C-4517-A0EF-4A8FFF9433BC}" type="presOf" srcId="{018EEDDE-7E42-455B-953A-82C1BEF11E12}" destId="{BE1435FD-E5A5-45FA-96CE-565756DCAEEB}" srcOrd="1" destOrd="0" presId="urn:microsoft.com/office/officeart/2005/8/layout/hierarchy5"/>
    <dgm:cxn modelId="{D502458B-00A8-45CE-95AB-F52882D35FDA}" type="presOf" srcId="{3C4AF31B-BFFD-4AB9-AA6A-4C07B6F6D22A}" destId="{382EDDC8-6D04-4283-BF41-D106A262F093}" srcOrd="0" destOrd="0" presId="urn:microsoft.com/office/officeart/2005/8/layout/hierarchy5"/>
    <dgm:cxn modelId="{8B8E4A4D-6099-41CF-B018-189F00107412}" type="presOf" srcId="{DBA817E7-B29A-413E-995A-41BCDC0E4646}" destId="{BF4394B6-A4F3-4064-ACC1-EA861F2F4B31}" srcOrd="0" destOrd="0" presId="urn:microsoft.com/office/officeart/2005/8/layout/hierarchy5"/>
    <dgm:cxn modelId="{A197745C-43AB-466B-85E6-BA0A154D52CB}" type="presOf" srcId="{DBA817E7-B29A-413E-995A-41BCDC0E4646}" destId="{9F392DAA-B70A-4AE2-8515-1A29DF3852A1}" srcOrd="1" destOrd="0" presId="urn:microsoft.com/office/officeart/2005/8/layout/hierarchy5"/>
    <dgm:cxn modelId="{12B9FB19-E37A-4244-93D7-D5043AE1B0C8}" type="presOf" srcId="{C8BD250D-C356-48CB-A6C4-36C074FC5CCA}" destId="{22602D35-7DDC-4CBF-A33E-894F320A30D2}" srcOrd="0" destOrd="0" presId="urn:microsoft.com/office/officeart/2005/8/layout/hierarchy5"/>
    <dgm:cxn modelId="{E2138224-CBC2-48E9-A94C-49B08A5F00CD}" type="presOf" srcId="{018EEDDE-7E42-455B-953A-82C1BEF11E12}" destId="{E92F3A61-2F45-4E81-91E2-E1B5A190ACD2}" srcOrd="0" destOrd="0" presId="urn:microsoft.com/office/officeart/2005/8/layout/hierarchy5"/>
    <dgm:cxn modelId="{AD989923-4E82-4D91-8631-8E8C56AAA3EC}" type="presOf" srcId="{2F2613B6-0988-40E1-9384-40034BE786BD}" destId="{C3AF0581-0488-4C60-9080-18560344EF75}" srcOrd="0" destOrd="0" presId="urn:microsoft.com/office/officeart/2005/8/layout/hierarchy5"/>
    <dgm:cxn modelId="{D09C5B63-1C51-4D03-8E23-D2874C280A47}" type="presOf" srcId="{F9C91948-A97B-4F7C-B5F7-56088078C408}" destId="{5AEBD3CF-0CDC-4C72-8C4C-7BAD18659F23}" srcOrd="0" destOrd="0" presId="urn:microsoft.com/office/officeart/2005/8/layout/hierarchy5"/>
    <dgm:cxn modelId="{E110E3C5-6B8A-4E1A-8774-1B5F90EF73A7}" srcId="{2F2613B6-0988-40E1-9384-40034BE786BD}" destId="{8C5F62FE-A5D3-4AD4-8254-D8F3E8BCA70A}" srcOrd="1" destOrd="0" parTransId="{E28FD00A-B452-4C7E-87A0-7066CE164C97}" sibTransId="{77AC3DCA-E5F5-4982-B06A-CDF864DDC008}"/>
    <dgm:cxn modelId="{480E47F1-F94A-4ADD-9318-CC2CD26D1FC5}" type="presOf" srcId="{57E107E2-05E2-4199-892F-A10E7E171CE1}" destId="{6A70B192-C195-4199-9C50-74C067E3DE65}" srcOrd="0" destOrd="0" presId="urn:microsoft.com/office/officeart/2005/8/layout/hierarchy5"/>
    <dgm:cxn modelId="{B29C542D-4F98-478B-A3BB-97E96F87EC68}" type="presOf" srcId="{F9B42E97-247A-41D0-8467-0AA2F85D4A25}" destId="{9981B1EC-73B0-4B70-B359-8C75F2944036}" srcOrd="0" destOrd="0" presId="urn:microsoft.com/office/officeart/2005/8/layout/hierarchy5"/>
    <dgm:cxn modelId="{CAD00191-CA8C-4A5E-92EA-90DD028347DE}" type="presOf" srcId="{A5382A76-75E6-4678-8FDA-628A085528C9}" destId="{2BEAD61F-016C-41F4-8D3E-8621BD080CC9}" srcOrd="1" destOrd="0" presId="urn:microsoft.com/office/officeart/2005/8/layout/hierarchy5"/>
    <dgm:cxn modelId="{76CD3437-3302-49AC-9F10-3CEB636D2FC9}" srcId="{2F2613B6-0988-40E1-9384-40034BE786BD}" destId="{3C4AF31B-BFFD-4AB9-AA6A-4C07B6F6D22A}" srcOrd="3" destOrd="0" parTransId="{17187FEB-AA02-463A-9D42-E999D3F7E9F9}" sibTransId="{49A09716-7812-48F2-BEAD-9A12065AD650}"/>
    <dgm:cxn modelId="{9C5C3792-AA59-4EA9-BBA1-41E6B76F5530}" type="presOf" srcId="{D386F177-15F7-4213-955E-D26DBF8FFD33}" destId="{302B2C94-9548-402E-9147-74DA8F5C857B}" srcOrd="0" destOrd="0" presId="urn:microsoft.com/office/officeart/2005/8/layout/hierarchy5"/>
    <dgm:cxn modelId="{E54429E5-6BA1-4E38-8493-906BFE16C948}" srcId="{C8BD250D-C356-48CB-A6C4-36C074FC5CCA}" destId="{D386F177-15F7-4213-955E-D26DBF8FFD33}" srcOrd="0" destOrd="0" parTransId="{5803BDE8-8AD5-467D-8BF5-E9F0AFB4E01B}" sibTransId="{36C9E8C1-6FF3-4F26-8567-D4A150FB7C86}"/>
    <dgm:cxn modelId="{A42C3166-31DE-4574-B06F-0BCD99704B3F}" type="presOf" srcId="{E28FD00A-B452-4C7E-87A0-7066CE164C97}" destId="{0FE42DE0-7D40-4105-9975-92DBD7B7EB75}" srcOrd="0" destOrd="0" presId="urn:microsoft.com/office/officeart/2005/8/layout/hierarchy5"/>
    <dgm:cxn modelId="{A2FC50AD-3BA8-448F-84DA-DEFB5083979E}" type="presOf" srcId="{F9C91948-A97B-4F7C-B5F7-56088078C408}" destId="{9764D944-7B23-4026-9D88-9BE777629730}" srcOrd="1" destOrd="0" presId="urn:microsoft.com/office/officeart/2005/8/layout/hierarchy5"/>
    <dgm:cxn modelId="{FD489502-020A-473C-BE0F-3C5D82A64736}" type="presOf" srcId="{E28FD00A-B452-4C7E-87A0-7066CE164C97}" destId="{5908157A-782D-43A3-9AE0-9BB913675827}" srcOrd="1" destOrd="0" presId="urn:microsoft.com/office/officeart/2005/8/layout/hierarchy5"/>
    <dgm:cxn modelId="{895267B9-2417-47F4-B5AE-3D624DAF3E1B}" type="presOf" srcId="{1FF28642-1897-47EC-9A4E-AC98F29D1427}" destId="{F01899E7-4B20-4AC6-BE50-E0EAB8EC31E5}" srcOrd="0" destOrd="0" presId="urn:microsoft.com/office/officeart/2005/8/layout/hierarchy5"/>
    <dgm:cxn modelId="{8DD6A3B4-87D3-4268-83FA-E0A03826E891}" type="presOf" srcId="{8C5F62FE-A5D3-4AD4-8254-D8F3E8BCA70A}" destId="{4C82997D-17FF-435C-95E2-D42025E69EE1}" srcOrd="0" destOrd="0" presId="urn:microsoft.com/office/officeart/2005/8/layout/hierarchy5"/>
    <dgm:cxn modelId="{D34E8A9C-57E3-4FDA-A858-BB7EEAB32217}" srcId="{2F2613B6-0988-40E1-9384-40034BE786BD}" destId="{A457FA08-2D1C-46CC-AD55-B78B9B422199}" srcOrd="6" destOrd="0" parTransId="{F9B42E97-247A-41D0-8467-0AA2F85D4A25}" sibTransId="{6F44E55C-1F8C-4155-8A60-BC9E3894E725}"/>
    <dgm:cxn modelId="{827CC508-18D2-4B3B-8859-CA4690B62733}" type="presOf" srcId="{EC6CD342-7653-4611-B8D6-22675B209D33}" destId="{55F96C5B-6C82-4A9C-BC64-FD77D45D916B}" srcOrd="0" destOrd="0" presId="urn:microsoft.com/office/officeart/2005/8/layout/hierarchy5"/>
    <dgm:cxn modelId="{99AFD070-2259-4C4A-8372-4C1ED0DCB8CA}" srcId="{53CC609F-0E7F-403D-BF02-2BE925CB6CFC}" destId="{4E7D1951-E043-4329-B3B6-BD79A5BD4F73}" srcOrd="3" destOrd="0" parTransId="{F28DD10C-B211-4E21-BCCD-BEF1B5E1EA41}" sibTransId="{6C96D60D-E22D-449C-AB40-60452A552484}"/>
    <dgm:cxn modelId="{3AAC8AEF-661E-4AF3-8A4F-2C09171B9586}" type="presOf" srcId="{139EEE2F-B6A4-4B3C-BC91-CF48E1C7A814}" destId="{E4854FEB-E7EB-4D94-8F6B-FE0628CD977C}" srcOrd="1" destOrd="0" presId="urn:microsoft.com/office/officeart/2005/8/layout/hierarchy5"/>
    <dgm:cxn modelId="{D4132438-CC61-47F7-9031-89E23FC9BB31}" type="presOf" srcId="{139EEE2F-B6A4-4B3C-BC91-CF48E1C7A814}" destId="{73258D31-902D-4B90-9377-49C94CC7CABF}" srcOrd="0" destOrd="0" presId="urn:microsoft.com/office/officeart/2005/8/layout/hierarchy5"/>
    <dgm:cxn modelId="{593F6562-6313-4DDA-B7D0-37A42F41F8C7}" type="presOf" srcId="{A0A8F56B-8DE9-49C3-BD78-F7132EE5FB3E}" destId="{173CFCFB-57E8-4680-804C-602ED1C1E3D7}" srcOrd="0" destOrd="0" presId="urn:microsoft.com/office/officeart/2005/8/layout/hierarchy5"/>
    <dgm:cxn modelId="{A8BD13AC-81EA-461C-A97F-5F83C6403906}" type="presOf" srcId="{D0FD9290-663B-4A7C-9E82-E4E86B9B3557}" destId="{E3D831E5-3129-45DA-95C6-1EBEBFB9AC8F}" srcOrd="1" destOrd="0" presId="urn:microsoft.com/office/officeart/2005/8/layout/hierarchy5"/>
    <dgm:cxn modelId="{190BE830-3D89-4714-B74A-E449FD6DC5D9}" type="presOf" srcId="{56CD1348-1B46-4C68-9C37-D04245F1C755}" destId="{3564234F-099A-4C58-A10B-5D50794F993D}" srcOrd="0" destOrd="0" presId="urn:microsoft.com/office/officeart/2005/8/layout/hierarchy5"/>
    <dgm:cxn modelId="{10EB14C8-9FFF-451E-9385-9A67FD687031}" srcId="{2F2613B6-0988-40E1-9384-40034BE786BD}" destId="{C8BD250D-C356-48CB-A6C4-36C074FC5CCA}" srcOrd="2" destOrd="0" parTransId="{F9C91948-A97B-4F7C-B5F7-56088078C408}" sibTransId="{36D2CCB4-2E70-4D96-9779-B3EF939B5AC1}"/>
    <dgm:cxn modelId="{9CD468EA-543A-4EAC-8DB6-142F210FDF64}" type="presOf" srcId="{4E7D1951-E043-4329-B3B6-BD79A5BD4F73}" destId="{5AF322C8-498A-44D8-9179-5685BA603877}" srcOrd="1" destOrd="0" presId="urn:microsoft.com/office/officeart/2005/8/layout/hierarchy5"/>
    <dgm:cxn modelId="{E1A22B68-7AB2-4496-8613-086188803415}" type="presOf" srcId="{A0A8F56B-8DE9-49C3-BD78-F7132EE5FB3E}" destId="{E095D0E6-92F8-4FD3-8188-EA385284612E}" srcOrd="1" destOrd="0" presId="urn:microsoft.com/office/officeart/2005/8/layout/hierarchy5"/>
    <dgm:cxn modelId="{64E26536-0F8F-4865-9DD0-F46DD331550F}" type="presOf" srcId="{4E7D1951-E043-4329-B3B6-BD79A5BD4F73}" destId="{7EFB78BE-01AC-4CD5-9F40-72F918D8EA48}" srcOrd="0" destOrd="0" presId="urn:microsoft.com/office/officeart/2005/8/layout/hierarchy5"/>
    <dgm:cxn modelId="{02396037-84BD-4621-9713-B21946F94A7A}" type="presOf" srcId="{D0FD9290-663B-4A7C-9E82-E4E86B9B3557}" destId="{A9A6FD02-55E2-43B1-B8B6-4A6C4F36A14E}" srcOrd="0" destOrd="0" presId="urn:microsoft.com/office/officeart/2005/8/layout/hierarchy5"/>
    <dgm:cxn modelId="{E78EE820-2195-4E4E-9E83-DEA80D705C69}" type="presOf" srcId="{17187FEB-AA02-463A-9D42-E999D3F7E9F9}" destId="{E0A60A48-1D10-4776-9EFC-75026B01556A}" srcOrd="1" destOrd="0" presId="urn:microsoft.com/office/officeart/2005/8/layout/hierarchy5"/>
    <dgm:cxn modelId="{38D366A7-5365-4C7D-B097-B64F226E5892}" type="presOf" srcId="{5803BDE8-8AD5-467D-8BF5-E9F0AFB4E01B}" destId="{568C466B-FB73-4CB5-8FA8-A8B276DE111E}" srcOrd="0" destOrd="0" presId="urn:microsoft.com/office/officeart/2005/8/layout/hierarchy5"/>
    <dgm:cxn modelId="{1987A1B5-0CC1-4519-A3E6-62B4E1611318}" srcId="{39EB6A81-87C4-4FC0-835A-6E804DE29544}" destId="{56CD1348-1B46-4C68-9C37-D04245F1C755}" srcOrd="0" destOrd="0" parTransId="{A0A8F56B-8DE9-49C3-BD78-F7132EE5FB3E}" sibTransId="{1B6936EE-5C6C-4D27-891A-7A54023988CF}"/>
    <dgm:cxn modelId="{21F8CB3A-34AC-477A-B71C-5580F8AB1A28}" type="presOf" srcId="{53CC609F-0E7F-403D-BF02-2BE925CB6CFC}" destId="{C76CCA51-FEE1-4A5F-8AB2-CEE37C57940C}" srcOrd="0" destOrd="0" presId="urn:microsoft.com/office/officeart/2005/8/layout/hierarchy5"/>
    <dgm:cxn modelId="{4D58C7AA-CB49-4D19-AEE9-7D17C5962281}" srcId="{53CC609F-0E7F-403D-BF02-2BE925CB6CFC}" destId="{1FF28642-1897-47EC-9A4E-AC98F29D1427}" srcOrd="1" destOrd="0" parTransId="{7762F4CF-76C3-4C8F-A2E4-B2DD29A607E0}" sibTransId="{909D3B9F-05D9-479B-90BF-E6EC6249C482}"/>
    <dgm:cxn modelId="{19854E96-94DE-46EC-BFDB-A3630BB61273}" srcId="{53CC609F-0E7F-403D-BF02-2BE925CB6CFC}" destId="{EC6CD342-7653-4611-B8D6-22675B209D33}" srcOrd="0" destOrd="0" parTransId="{CC1382BA-F2B3-4028-ABB8-1F136E7E24A9}" sibTransId="{60F7B787-F4D2-4B8C-B3E7-08A3043282C5}"/>
    <dgm:cxn modelId="{9F6E2EBA-8A2D-45F9-AD46-B5AABFBC8823}" srcId="{2F2613B6-0988-40E1-9384-40034BE786BD}" destId="{39EB6A81-87C4-4FC0-835A-6E804DE29544}" srcOrd="0" destOrd="0" parTransId="{D0FD9290-663B-4A7C-9E82-E4E86B9B3557}" sibTransId="{C46DED73-5476-4B19-83A2-3AAA7BA3CE50}"/>
    <dgm:cxn modelId="{E7F477F1-E347-4AEB-A85E-45C6D88A454A}" type="presOf" srcId="{39EB6A81-87C4-4FC0-835A-6E804DE29544}" destId="{CCC6D3DB-1AF6-4616-A109-CAC957DE22F8}" srcOrd="0" destOrd="0" presId="urn:microsoft.com/office/officeart/2005/8/layout/hierarchy5"/>
    <dgm:cxn modelId="{8B69F6A3-AB72-4717-A72D-308A50670C95}" type="presOf" srcId="{A5382A76-75E6-4678-8FDA-628A085528C9}" destId="{F47CE989-328A-4434-8C69-2A48EEAFBA5F}" srcOrd="0" destOrd="0" presId="urn:microsoft.com/office/officeart/2005/8/layout/hierarchy5"/>
    <dgm:cxn modelId="{7BDEB4FE-5BB1-4103-A1D1-E659FB48E8C3}" srcId="{2F2613B6-0988-40E1-9384-40034BE786BD}" destId="{57E107E2-05E2-4199-892F-A10E7E171CE1}" srcOrd="5" destOrd="0" parTransId="{DBA817E7-B29A-413E-995A-41BCDC0E4646}" sibTransId="{CB6AF460-4765-4DFC-960B-6CAB22BCBD50}"/>
    <dgm:cxn modelId="{8FC9B5DB-C279-4F42-ABD8-4E9994FB06CA}" srcId="{53CC609F-0E7F-403D-BF02-2BE925CB6CFC}" destId="{A5382A76-75E6-4678-8FDA-628A085528C9}" srcOrd="4" destOrd="0" parTransId="{BBBF124A-48AC-4075-AD20-2E917FF34302}" sibTransId="{30F82EFA-CB6B-4C65-A955-6758D586638C}"/>
    <dgm:cxn modelId="{BCEEFF8F-C3A7-4CEE-820A-7CAEFE970763}" srcId="{EC6CD342-7653-4611-B8D6-22675B209D33}" destId="{2F2613B6-0988-40E1-9384-40034BE786BD}" srcOrd="0" destOrd="0" parTransId="{F5AA14EB-9857-4034-BC93-F554BF4D98B2}" sibTransId="{1E814B34-D1BC-4F21-8BF9-D9ECB3646411}"/>
    <dgm:cxn modelId="{F1E95EC0-6729-4548-9D86-6540F420394A}" srcId="{53CC609F-0E7F-403D-BF02-2BE925CB6CFC}" destId="{139EEE2F-B6A4-4B3C-BC91-CF48E1C7A814}" srcOrd="2" destOrd="0" parTransId="{04743832-1935-4756-B11E-82D9F4452E87}" sibTransId="{FCB57536-CF1D-4476-A154-1ADD6792CCBD}"/>
    <dgm:cxn modelId="{2F5109B8-6611-45A1-AA4B-C009521E0E3B}" srcId="{2F2613B6-0988-40E1-9384-40034BE786BD}" destId="{136EB600-C228-406D-A332-753DF5D619A1}" srcOrd="4" destOrd="0" parTransId="{018EEDDE-7E42-455B-953A-82C1BEF11E12}" sibTransId="{2F89CE47-837B-4B7B-8B16-9BEDB90A1C50}"/>
    <dgm:cxn modelId="{693F7022-0B40-45E9-8C29-CF14EB6D3BDE}" type="presOf" srcId="{F9B42E97-247A-41D0-8467-0AA2F85D4A25}" destId="{9DB0ED08-5001-42E5-88B0-FC24E7DBC862}" srcOrd="1" destOrd="0" presId="urn:microsoft.com/office/officeart/2005/8/layout/hierarchy5"/>
    <dgm:cxn modelId="{E8ACF98A-247C-4A4E-B0B1-2E4CF83D45CC}" type="presOf" srcId="{17187FEB-AA02-463A-9D42-E999D3F7E9F9}" destId="{7C22B816-1320-4792-BAAC-9991ADDB8848}" srcOrd="0" destOrd="0" presId="urn:microsoft.com/office/officeart/2005/8/layout/hierarchy5"/>
    <dgm:cxn modelId="{762BCAD5-8B33-48AC-9829-61FA553A1F76}" type="presParOf" srcId="{C76CCA51-FEE1-4A5F-8AB2-CEE37C57940C}" destId="{5A30670B-07E0-4714-9DF1-24B600556B2E}" srcOrd="0" destOrd="0" presId="urn:microsoft.com/office/officeart/2005/8/layout/hierarchy5"/>
    <dgm:cxn modelId="{1865AE5A-B3BA-4AB6-8810-7050D67E2F38}" type="presParOf" srcId="{5A30670B-07E0-4714-9DF1-24B600556B2E}" destId="{3F7A1917-42E1-4265-98AA-EADE74698EDA}" srcOrd="0" destOrd="0" presId="urn:microsoft.com/office/officeart/2005/8/layout/hierarchy5"/>
    <dgm:cxn modelId="{C5053B6B-6D9C-4C3B-BE90-75C45E1CE565}" type="presParOf" srcId="{5A30670B-07E0-4714-9DF1-24B600556B2E}" destId="{AE9622A9-D3BE-40D7-85DC-9D22C3C7EAAC}" srcOrd="1" destOrd="0" presId="urn:microsoft.com/office/officeart/2005/8/layout/hierarchy5"/>
    <dgm:cxn modelId="{F964B396-6A45-4EFA-8225-357CB8FD2AAA}" type="presParOf" srcId="{AE9622A9-D3BE-40D7-85DC-9D22C3C7EAAC}" destId="{83409316-3AB2-44B9-9007-A966216FACE5}" srcOrd="0" destOrd="0" presId="urn:microsoft.com/office/officeart/2005/8/layout/hierarchy5"/>
    <dgm:cxn modelId="{FF555344-FD71-4B99-B268-B0DBB88EBC1E}" type="presParOf" srcId="{83409316-3AB2-44B9-9007-A966216FACE5}" destId="{55F96C5B-6C82-4A9C-BC64-FD77D45D916B}" srcOrd="0" destOrd="0" presId="urn:microsoft.com/office/officeart/2005/8/layout/hierarchy5"/>
    <dgm:cxn modelId="{A8EF5304-99F5-4B66-B0BA-040C8125E6AA}" type="presParOf" srcId="{83409316-3AB2-44B9-9007-A966216FACE5}" destId="{EB95529A-72BA-4A7B-B1CA-54082273145C}" srcOrd="1" destOrd="0" presId="urn:microsoft.com/office/officeart/2005/8/layout/hierarchy5"/>
    <dgm:cxn modelId="{C76C269B-6F9F-4524-B607-7EAE00931675}" type="presParOf" srcId="{EB95529A-72BA-4A7B-B1CA-54082273145C}" destId="{29C94621-E624-4738-B54F-ED84756D1822}" srcOrd="0" destOrd="0" presId="urn:microsoft.com/office/officeart/2005/8/layout/hierarchy5"/>
    <dgm:cxn modelId="{340D38B7-B185-416C-B291-7BDF9178F4FF}" type="presParOf" srcId="{29C94621-E624-4738-B54F-ED84756D1822}" destId="{2219F9CF-B691-481A-B3B1-13F6BED5EA07}" srcOrd="0" destOrd="0" presId="urn:microsoft.com/office/officeart/2005/8/layout/hierarchy5"/>
    <dgm:cxn modelId="{2324A0A9-9972-4B25-A6FE-0AC90095D3B1}" type="presParOf" srcId="{EB95529A-72BA-4A7B-B1CA-54082273145C}" destId="{98B55F75-6557-4B21-859E-82DA77F05AED}" srcOrd="1" destOrd="0" presId="urn:microsoft.com/office/officeart/2005/8/layout/hierarchy5"/>
    <dgm:cxn modelId="{17D28992-783D-47B6-83E8-A64BE7EDA19F}" type="presParOf" srcId="{98B55F75-6557-4B21-859E-82DA77F05AED}" destId="{C3AF0581-0488-4C60-9080-18560344EF75}" srcOrd="0" destOrd="0" presId="urn:microsoft.com/office/officeart/2005/8/layout/hierarchy5"/>
    <dgm:cxn modelId="{D540D13C-11BA-45FC-A8CD-11EC21B9A515}" type="presParOf" srcId="{98B55F75-6557-4B21-859E-82DA77F05AED}" destId="{E12D0309-D708-4BFB-8935-9EBF45B70BC5}" srcOrd="1" destOrd="0" presId="urn:microsoft.com/office/officeart/2005/8/layout/hierarchy5"/>
    <dgm:cxn modelId="{AF4BD3B2-7C80-4853-8BFA-F2DA18F6176D}" type="presParOf" srcId="{E12D0309-D708-4BFB-8935-9EBF45B70BC5}" destId="{A9A6FD02-55E2-43B1-B8B6-4A6C4F36A14E}" srcOrd="0" destOrd="0" presId="urn:microsoft.com/office/officeart/2005/8/layout/hierarchy5"/>
    <dgm:cxn modelId="{3A20A254-A2F8-453F-AA71-7F7F069C19C0}" type="presParOf" srcId="{A9A6FD02-55E2-43B1-B8B6-4A6C4F36A14E}" destId="{E3D831E5-3129-45DA-95C6-1EBEBFB9AC8F}" srcOrd="0" destOrd="0" presId="urn:microsoft.com/office/officeart/2005/8/layout/hierarchy5"/>
    <dgm:cxn modelId="{64F5AE68-FA1D-4739-8044-DD62988AFD91}" type="presParOf" srcId="{E12D0309-D708-4BFB-8935-9EBF45B70BC5}" destId="{831ABFEF-76E9-4F83-9A81-3B15ADBB5166}" srcOrd="1" destOrd="0" presId="urn:microsoft.com/office/officeart/2005/8/layout/hierarchy5"/>
    <dgm:cxn modelId="{A1039F22-71B8-4523-AB10-1ACEC86769ED}" type="presParOf" srcId="{831ABFEF-76E9-4F83-9A81-3B15ADBB5166}" destId="{CCC6D3DB-1AF6-4616-A109-CAC957DE22F8}" srcOrd="0" destOrd="0" presId="urn:microsoft.com/office/officeart/2005/8/layout/hierarchy5"/>
    <dgm:cxn modelId="{868DB3BD-E8B5-42A5-B415-8C29A3C38499}" type="presParOf" srcId="{831ABFEF-76E9-4F83-9A81-3B15ADBB5166}" destId="{16B7515B-8841-4B61-8F8A-83E7DF86B909}" srcOrd="1" destOrd="0" presId="urn:microsoft.com/office/officeart/2005/8/layout/hierarchy5"/>
    <dgm:cxn modelId="{414C37EF-AB37-48FE-913A-1A40E35680E4}" type="presParOf" srcId="{16B7515B-8841-4B61-8F8A-83E7DF86B909}" destId="{173CFCFB-57E8-4680-804C-602ED1C1E3D7}" srcOrd="0" destOrd="0" presId="urn:microsoft.com/office/officeart/2005/8/layout/hierarchy5"/>
    <dgm:cxn modelId="{55CD8D32-7161-48E4-9017-9DB480441711}" type="presParOf" srcId="{173CFCFB-57E8-4680-804C-602ED1C1E3D7}" destId="{E095D0E6-92F8-4FD3-8188-EA385284612E}" srcOrd="0" destOrd="0" presId="urn:microsoft.com/office/officeart/2005/8/layout/hierarchy5"/>
    <dgm:cxn modelId="{A6571C57-14D2-41E2-A7C5-A2BB49F2A96D}" type="presParOf" srcId="{16B7515B-8841-4B61-8F8A-83E7DF86B909}" destId="{3FBE09D6-DCA4-461F-91D5-05DBF14E9CB3}" srcOrd="1" destOrd="0" presId="urn:microsoft.com/office/officeart/2005/8/layout/hierarchy5"/>
    <dgm:cxn modelId="{8E012C79-7565-4BD2-BCA0-C27EFB225601}" type="presParOf" srcId="{3FBE09D6-DCA4-461F-91D5-05DBF14E9CB3}" destId="{3564234F-099A-4C58-A10B-5D50794F993D}" srcOrd="0" destOrd="0" presId="urn:microsoft.com/office/officeart/2005/8/layout/hierarchy5"/>
    <dgm:cxn modelId="{3F19ED88-6A01-493E-A2B3-F6F35C1D2608}" type="presParOf" srcId="{3FBE09D6-DCA4-461F-91D5-05DBF14E9CB3}" destId="{896C8A82-CD61-4459-B494-E241FCF2CFFD}" srcOrd="1" destOrd="0" presId="urn:microsoft.com/office/officeart/2005/8/layout/hierarchy5"/>
    <dgm:cxn modelId="{7FC91977-6681-4CDC-AA4C-FDDF401E041C}" type="presParOf" srcId="{E12D0309-D708-4BFB-8935-9EBF45B70BC5}" destId="{0FE42DE0-7D40-4105-9975-92DBD7B7EB75}" srcOrd="2" destOrd="0" presId="urn:microsoft.com/office/officeart/2005/8/layout/hierarchy5"/>
    <dgm:cxn modelId="{09B02FE2-0AAC-4AF2-809A-FF0524E61EB2}" type="presParOf" srcId="{0FE42DE0-7D40-4105-9975-92DBD7B7EB75}" destId="{5908157A-782D-43A3-9AE0-9BB913675827}" srcOrd="0" destOrd="0" presId="urn:microsoft.com/office/officeart/2005/8/layout/hierarchy5"/>
    <dgm:cxn modelId="{168A3AD9-CD67-4BC2-AFDE-53F67B45F84F}" type="presParOf" srcId="{E12D0309-D708-4BFB-8935-9EBF45B70BC5}" destId="{96D9C87A-C36E-441A-8DDD-BC9A1345D589}" srcOrd="3" destOrd="0" presId="urn:microsoft.com/office/officeart/2005/8/layout/hierarchy5"/>
    <dgm:cxn modelId="{4D8EBDBE-57A7-4A74-AAAC-5AB3979B248B}" type="presParOf" srcId="{96D9C87A-C36E-441A-8DDD-BC9A1345D589}" destId="{4C82997D-17FF-435C-95E2-D42025E69EE1}" srcOrd="0" destOrd="0" presId="urn:microsoft.com/office/officeart/2005/8/layout/hierarchy5"/>
    <dgm:cxn modelId="{CC1D89CD-8D97-4CBA-8B4D-D2050D141F93}" type="presParOf" srcId="{96D9C87A-C36E-441A-8DDD-BC9A1345D589}" destId="{667F1D44-EA33-4A38-9681-C356FF7C2C9B}" srcOrd="1" destOrd="0" presId="urn:microsoft.com/office/officeart/2005/8/layout/hierarchy5"/>
    <dgm:cxn modelId="{132104EF-57C1-4E66-8348-60F7618460D0}" type="presParOf" srcId="{E12D0309-D708-4BFB-8935-9EBF45B70BC5}" destId="{5AEBD3CF-0CDC-4C72-8C4C-7BAD18659F23}" srcOrd="4" destOrd="0" presId="urn:microsoft.com/office/officeart/2005/8/layout/hierarchy5"/>
    <dgm:cxn modelId="{68C1EB92-2459-484B-9B12-5F77D1767C09}" type="presParOf" srcId="{5AEBD3CF-0CDC-4C72-8C4C-7BAD18659F23}" destId="{9764D944-7B23-4026-9D88-9BE777629730}" srcOrd="0" destOrd="0" presId="urn:microsoft.com/office/officeart/2005/8/layout/hierarchy5"/>
    <dgm:cxn modelId="{A9C8A70E-F004-45E6-BBB1-1AA9E594E8CF}" type="presParOf" srcId="{E12D0309-D708-4BFB-8935-9EBF45B70BC5}" destId="{DCA2EBF4-8176-4610-AEC3-10D7B6E9E591}" srcOrd="5" destOrd="0" presId="urn:microsoft.com/office/officeart/2005/8/layout/hierarchy5"/>
    <dgm:cxn modelId="{446462BE-A050-4386-9778-6112830FD9CD}" type="presParOf" srcId="{DCA2EBF4-8176-4610-AEC3-10D7B6E9E591}" destId="{22602D35-7DDC-4CBF-A33E-894F320A30D2}" srcOrd="0" destOrd="0" presId="urn:microsoft.com/office/officeart/2005/8/layout/hierarchy5"/>
    <dgm:cxn modelId="{E58EC705-391B-4E4A-98A9-DFE8851B385D}" type="presParOf" srcId="{DCA2EBF4-8176-4610-AEC3-10D7B6E9E591}" destId="{0B5D655F-9490-4524-8B63-827FDEA39749}" srcOrd="1" destOrd="0" presId="urn:microsoft.com/office/officeart/2005/8/layout/hierarchy5"/>
    <dgm:cxn modelId="{ADAADCB2-74FD-44E1-BA18-7A2FEDF979B8}" type="presParOf" srcId="{0B5D655F-9490-4524-8B63-827FDEA39749}" destId="{568C466B-FB73-4CB5-8FA8-A8B276DE111E}" srcOrd="0" destOrd="0" presId="urn:microsoft.com/office/officeart/2005/8/layout/hierarchy5"/>
    <dgm:cxn modelId="{C6A8B8F0-634C-4E34-9FC3-28E1861D6D7C}" type="presParOf" srcId="{568C466B-FB73-4CB5-8FA8-A8B276DE111E}" destId="{E38659ED-AC2E-4B40-91F3-5E55048EFA63}" srcOrd="0" destOrd="0" presId="urn:microsoft.com/office/officeart/2005/8/layout/hierarchy5"/>
    <dgm:cxn modelId="{4547732E-3120-4D1D-AC22-FE2BF3DEB900}" type="presParOf" srcId="{0B5D655F-9490-4524-8B63-827FDEA39749}" destId="{21F52E4C-B45B-44F4-BD13-F02FB2283A8D}" srcOrd="1" destOrd="0" presId="urn:microsoft.com/office/officeart/2005/8/layout/hierarchy5"/>
    <dgm:cxn modelId="{16001AEC-0B87-4937-B5D4-43FCF8518038}" type="presParOf" srcId="{21F52E4C-B45B-44F4-BD13-F02FB2283A8D}" destId="{302B2C94-9548-402E-9147-74DA8F5C857B}" srcOrd="0" destOrd="0" presId="urn:microsoft.com/office/officeart/2005/8/layout/hierarchy5"/>
    <dgm:cxn modelId="{5EAEC589-9E0B-404A-8F7E-98064104B0AB}" type="presParOf" srcId="{21F52E4C-B45B-44F4-BD13-F02FB2283A8D}" destId="{750D7044-62D8-40FD-B69F-57A4EE7B81C8}" srcOrd="1" destOrd="0" presId="urn:microsoft.com/office/officeart/2005/8/layout/hierarchy5"/>
    <dgm:cxn modelId="{76DB1472-86BA-4152-8C40-04D048126E25}" type="presParOf" srcId="{E12D0309-D708-4BFB-8935-9EBF45B70BC5}" destId="{7C22B816-1320-4792-BAAC-9991ADDB8848}" srcOrd="6" destOrd="0" presId="urn:microsoft.com/office/officeart/2005/8/layout/hierarchy5"/>
    <dgm:cxn modelId="{67BB0358-DF33-4D95-B739-F3148061D46F}" type="presParOf" srcId="{7C22B816-1320-4792-BAAC-9991ADDB8848}" destId="{E0A60A48-1D10-4776-9EFC-75026B01556A}" srcOrd="0" destOrd="0" presId="urn:microsoft.com/office/officeart/2005/8/layout/hierarchy5"/>
    <dgm:cxn modelId="{813E54AC-95A5-41BD-90E7-D5FD1A3F2912}" type="presParOf" srcId="{E12D0309-D708-4BFB-8935-9EBF45B70BC5}" destId="{28D459C0-2958-4958-9E7B-BC880D1558C9}" srcOrd="7" destOrd="0" presId="urn:microsoft.com/office/officeart/2005/8/layout/hierarchy5"/>
    <dgm:cxn modelId="{87EB9B7F-8F09-46B2-879B-7843EA52953F}" type="presParOf" srcId="{28D459C0-2958-4958-9E7B-BC880D1558C9}" destId="{382EDDC8-6D04-4283-BF41-D106A262F093}" srcOrd="0" destOrd="0" presId="urn:microsoft.com/office/officeart/2005/8/layout/hierarchy5"/>
    <dgm:cxn modelId="{4A2EC7E6-DE55-4D30-B3B1-36E21017056F}" type="presParOf" srcId="{28D459C0-2958-4958-9E7B-BC880D1558C9}" destId="{C1AC4BAE-8C24-4A3B-9FBD-9BC86BB0ED64}" srcOrd="1" destOrd="0" presId="urn:microsoft.com/office/officeart/2005/8/layout/hierarchy5"/>
    <dgm:cxn modelId="{AB61E516-2775-4635-A69A-F34DC4F0EB55}" type="presParOf" srcId="{E12D0309-D708-4BFB-8935-9EBF45B70BC5}" destId="{E92F3A61-2F45-4E81-91E2-E1B5A190ACD2}" srcOrd="8" destOrd="0" presId="urn:microsoft.com/office/officeart/2005/8/layout/hierarchy5"/>
    <dgm:cxn modelId="{F1452C65-F97A-4F2C-8745-78EDC0812721}" type="presParOf" srcId="{E92F3A61-2F45-4E81-91E2-E1B5A190ACD2}" destId="{BE1435FD-E5A5-45FA-96CE-565756DCAEEB}" srcOrd="0" destOrd="0" presId="urn:microsoft.com/office/officeart/2005/8/layout/hierarchy5"/>
    <dgm:cxn modelId="{83A22176-E4E0-4DEB-BA6A-07FEAE32FB5C}" type="presParOf" srcId="{E12D0309-D708-4BFB-8935-9EBF45B70BC5}" destId="{7A795175-6CFD-46B9-9B00-6C10D82F33F3}" srcOrd="9" destOrd="0" presId="urn:microsoft.com/office/officeart/2005/8/layout/hierarchy5"/>
    <dgm:cxn modelId="{56A9E204-E83B-44DA-B4D6-4E82FE1733D8}" type="presParOf" srcId="{7A795175-6CFD-46B9-9B00-6C10D82F33F3}" destId="{772E3AB7-ACD1-4B94-A7DF-CB5F9B154689}" srcOrd="0" destOrd="0" presId="urn:microsoft.com/office/officeart/2005/8/layout/hierarchy5"/>
    <dgm:cxn modelId="{2C2C9C83-DB34-425B-A131-EB551F3A1AEA}" type="presParOf" srcId="{7A795175-6CFD-46B9-9B00-6C10D82F33F3}" destId="{5E1876E2-AD06-441C-A936-4F8E17AF9FD5}" srcOrd="1" destOrd="0" presId="urn:microsoft.com/office/officeart/2005/8/layout/hierarchy5"/>
    <dgm:cxn modelId="{F3EBA69A-A784-46B7-BBC1-44D7BE2F5F80}" type="presParOf" srcId="{E12D0309-D708-4BFB-8935-9EBF45B70BC5}" destId="{BF4394B6-A4F3-4064-ACC1-EA861F2F4B31}" srcOrd="10" destOrd="0" presId="urn:microsoft.com/office/officeart/2005/8/layout/hierarchy5"/>
    <dgm:cxn modelId="{E8DF2E2E-C851-4AAC-9E54-2A08894885AD}" type="presParOf" srcId="{BF4394B6-A4F3-4064-ACC1-EA861F2F4B31}" destId="{9F392DAA-B70A-4AE2-8515-1A29DF3852A1}" srcOrd="0" destOrd="0" presId="urn:microsoft.com/office/officeart/2005/8/layout/hierarchy5"/>
    <dgm:cxn modelId="{B0C4A1F2-757B-4CFE-956C-5B9F1A74074D}" type="presParOf" srcId="{E12D0309-D708-4BFB-8935-9EBF45B70BC5}" destId="{B52230C7-4373-4E50-910C-BBEAF26C6A89}" srcOrd="11" destOrd="0" presId="urn:microsoft.com/office/officeart/2005/8/layout/hierarchy5"/>
    <dgm:cxn modelId="{75327183-7956-4896-A0DE-45684365F7DF}" type="presParOf" srcId="{B52230C7-4373-4E50-910C-BBEAF26C6A89}" destId="{6A70B192-C195-4199-9C50-74C067E3DE65}" srcOrd="0" destOrd="0" presId="urn:microsoft.com/office/officeart/2005/8/layout/hierarchy5"/>
    <dgm:cxn modelId="{392F2B6C-1114-4D8A-BCD1-73EAEDE14C79}" type="presParOf" srcId="{B52230C7-4373-4E50-910C-BBEAF26C6A89}" destId="{21A9F8F1-47D7-4B91-ADCE-8B81D5B6057B}" srcOrd="1" destOrd="0" presId="urn:microsoft.com/office/officeart/2005/8/layout/hierarchy5"/>
    <dgm:cxn modelId="{2C8FB69F-CC1A-45D3-AA70-0D44ACF965A7}" type="presParOf" srcId="{E12D0309-D708-4BFB-8935-9EBF45B70BC5}" destId="{9981B1EC-73B0-4B70-B359-8C75F2944036}" srcOrd="12" destOrd="0" presId="urn:microsoft.com/office/officeart/2005/8/layout/hierarchy5"/>
    <dgm:cxn modelId="{4D6B093C-9DA3-4832-955F-AC5C010805F1}" type="presParOf" srcId="{9981B1EC-73B0-4B70-B359-8C75F2944036}" destId="{9DB0ED08-5001-42E5-88B0-FC24E7DBC862}" srcOrd="0" destOrd="0" presId="urn:microsoft.com/office/officeart/2005/8/layout/hierarchy5"/>
    <dgm:cxn modelId="{A7D5343B-47B1-49E3-9922-9B2006304BA7}" type="presParOf" srcId="{E12D0309-D708-4BFB-8935-9EBF45B70BC5}" destId="{43ACCFC9-8F70-4A26-809A-A3935E15B8A4}" srcOrd="13" destOrd="0" presId="urn:microsoft.com/office/officeart/2005/8/layout/hierarchy5"/>
    <dgm:cxn modelId="{6C507E51-F618-499B-9AE7-0A748CAB9F07}" type="presParOf" srcId="{43ACCFC9-8F70-4A26-809A-A3935E15B8A4}" destId="{D9616AAA-221F-4590-9798-59B62CF59D61}" srcOrd="0" destOrd="0" presId="urn:microsoft.com/office/officeart/2005/8/layout/hierarchy5"/>
    <dgm:cxn modelId="{3D7DFE6A-9CBF-42B6-AA38-DDF58B4D15D7}" type="presParOf" srcId="{43ACCFC9-8F70-4A26-809A-A3935E15B8A4}" destId="{06AF24E6-3D32-4C71-98A9-2A6AC5134203}" srcOrd="1" destOrd="0" presId="urn:microsoft.com/office/officeart/2005/8/layout/hierarchy5"/>
    <dgm:cxn modelId="{8EED1CF1-6C2C-43E4-9CD5-EAEC0D7BA5C0}" type="presParOf" srcId="{C76CCA51-FEE1-4A5F-8AB2-CEE37C57940C}" destId="{A12EC2C1-44FA-47BE-BAF0-9053B8DC3230}" srcOrd="1" destOrd="0" presId="urn:microsoft.com/office/officeart/2005/8/layout/hierarchy5"/>
    <dgm:cxn modelId="{AFCD939A-9D51-4685-B934-357A52CEB89D}" type="presParOf" srcId="{A12EC2C1-44FA-47BE-BAF0-9053B8DC3230}" destId="{CD3F0AA8-8925-432D-86BC-1C1058953F5C}" srcOrd="0" destOrd="0" presId="urn:microsoft.com/office/officeart/2005/8/layout/hierarchy5"/>
    <dgm:cxn modelId="{17818021-67B7-4BC9-B852-294D3A58873E}" type="presParOf" srcId="{CD3F0AA8-8925-432D-86BC-1C1058953F5C}" destId="{F01899E7-4B20-4AC6-BE50-E0EAB8EC31E5}" srcOrd="0" destOrd="0" presId="urn:microsoft.com/office/officeart/2005/8/layout/hierarchy5"/>
    <dgm:cxn modelId="{28718651-CA47-4810-BC04-278E08A7B107}" type="presParOf" srcId="{CD3F0AA8-8925-432D-86BC-1C1058953F5C}" destId="{7751EC31-E673-45C2-A540-DCFCD9A10AB3}" srcOrd="1" destOrd="0" presId="urn:microsoft.com/office/officeart/2005/8/layout/hierarchy5"/>
    <dgm:cxn modelId="{DE9C07A6-32A8-49D1-B6C3-4ED025EB58F9}" type="presParOf" srcId="{A12EC2C1-44FA-47BE-BAF0-9053B8DC3230}" destId="{DC28D5BB-03E4-4BDF-855C-A6326FB9CB13}" srcOrd="1" destOrd="0" presId="urn:microsoft.com/office/officeart/2005/8/layout/hierarchy5"/>
    <dgm:cxn modelId="{FC99C0D2-6070-4E88-AD11-901D28C4AE34}" type="presParOf" srcId="{DC28D5BB-03E4-4BDF-855C-A6326FB9CB13}" destId="{D93999B9-A024-4265-9161-7C08AC05499B}" srcOrd="0" destOrd="0" presId="urn:microsoft.com/office/officeart/2005/8/layout/hierarchy5"/>
    <dgm:cxn modelId="{B5B6BFB0-2DBE-44E0-A266-17E1E02482BA}" type="presParOf" srcId="{A12EC2C1-44FA-47BE-BAF0-9053B8DC3230}" destId="{B25541A7-B0A6-4ABE-BD1F-AAF68937BEE3}" srcOrd="2" destOrd="0" presId="urn:microsoft.com/office/officeart/2005/8/layout/hierarchy5"/>
    <dgm:cxn modelId="{E2EF9900-14DF-404F-B003-B173BA1312B9}" type="presParOf" srcId="{B25541A7-B0A6-4ABE-BD1F-AAF68937BEE3}" destId="{73258D31-902D-4B90-9377-49C94CC7CABF}" srcOrd="0" destOrd="0" presId="urn:microsoft.com/office/officeart/2005/8/layout/hierarchy5"/>
    <dgm:cxn modelId="{E329746B-19A5-4B85-89E2-156FC5B9D966}" type="presParOf" srcId="{B25541A7-B0A6-4ABE-BD1F-AAF68937BEE3}" destId="{E4854FEB-E7EB-4D94-8F6B-FE0628CD977C}" srcOrd="1" destOrd="0" presId="urn:microsoft.com/office/officeart/2005/8/layout/hierarchy5"/>
    <dgm:cxn modelId="{29E1D066-8F51-45F8-A430-2EB1C57A0B69}" type="presParOf" srcId="{A12EC2C1-44FA-47BE-BAF0-9053B8DC3230}" destId="{A9ABAAFC-3314-4906-A7CA-B1AC968713CB}" srcOrd="3" destOrd="0" presId="urn:microsoft.com/office/officeart/2005/8/layout/hierarchy5"/>
    <dgm:cxn modelId="{7104E667-D53F-41A3-82AF-29E5C7B49DA9}" type="presParOf" srcId="{A9ABAAFC-3314-4906-A7CA-B1AC968713CB}" destId="{FCC3118D-15EE-4DA3-BB45-10E436B25403}" srcOrd="0" destOrd="0" presId="urn:microsoft.com/office/officeart/2005/8/layout/hierarchy5"/>
    <dgm:cxn modelId="{63996B4E-5809-44D2-B375-BEE6E6BB0495}" type="presParOf" srcId="{A12EC2C1-44FA-47BE-BAF0-9053B8DC3230}" destId="{9316C289-6A29-4547-8CAB-CD411CC10FA6}" srcOrd="4" destOrd="0" presId="urn:microsoft.com/office/officeart/2005/8/layout/hierarchy5"/>
    <dgm:cxn modelId="{2CACB4D2-9995-49D8-A827-53398130AD51}" type="presParOf" srcId="{9316C289-6A29-4547-8CAB-CD411CC10FA6}" destId="{7EFB78BE-01AC-4CD5-9F40-72F918D8EA48}" srcOrd="0" destOrd="0" presId="urn:microsoft.com/office/officeart/2005/8/layout/hierarchy5"/>
    <dgm:cxn modelId="{4F210C59-36F7-49A1-BEAF-9053D87DF438}" type="presParOf" srcId="{9316C289-6A29-4547-8CAB-CD411CC10FA6}" destId="{5AF322C8-498A-44D8-9179-5685BA603877}" srcOrd="1" destOrd="0" presId="urn:microsoft.com/office/officeart/2005/8/layout/hierarchy5"/>
    <dgm:cxn modelId="{C7C0CCC2-9F0A-4163-92E5-43F4915EEE80}" type="presParOf" srcId="{A12EC2C1-44FA-47BE-BAF0-9053B8DC3230}" destId="{912733FF-359D-4BDC-8452-ECBA5D052129}" srcOrd="5" destOrd="0" presId="urn:microsoft.com/office/officeart/2005/8/layout/hierarchy5"/>
    <dgm:cxn modelId="{9C75FF6B-E3E8-4CA9-955A-4540210C683E}" type="presParOf" srcId="{912733FF-359D-4BDC-8452-ECBA5D052129}" destId="{C21CB1E2-AC4A-4EE7-935C-EAB663F22E61}" srcOrd="0" destOrd="0" presId="urn:microsoft.com/office/officeart/2005/8/layout/hierarchy5"/>
    <dgm:cxn modelId="{485D6628-19C1-4343-B134-32EE9E8F38BD}" type="presParOf" srcId="{A12EC2C1-44FA-47BE-BAF0-9053B8DC3230}" destId="{4EF5A7DD-616B-40C8-A67F-54DAB78451E2}" srcOrd="6" destOrd="0" presId="urn:microsoft.com/office/officeart/2005/8/layout/hierarchy5"/>
    <dgm:cxn modelId="{C1D142D5-EFE4-47DB-B739-471198C6902A}" type="presParOf" srcId="{4EF5A7DD-616B-40C8-A67F-54DAB78451E2}" destId="{F47CE989-328A-4434-8C69-2A48EEAFBA5F}" srcOrd="0" destOrd="0" presId="urn:microsoft.com/office/officeart/2005/8/layout/hierarchy5"/>
    <dgm:cxn modelId="{AB5D5501-3C06-4BA2-85E6-1D25E7B08D43}" type="presParOf" srcId="{4EF5A7DD-616B-40C8-A67F-54DAB78451E2}" destId="{2BEAD61F-016C-41F4-8D3E-8621BD080CC9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CC609F-0E7F-403D-BF02-2BE925CB6CFC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EC6CD342-7653-4611-B8D6-22675B209D33}">
      <dgm:prSet phldrT="[Text]" custT="1"/>
      <dgm:spPr/>
      <dgm:t>
        <a:bodyPr/>
        <a:lstStyle/>
        <a:p>
          <a:r>
            <a:rPr lang="en-CA" sz="1400" dirty="0" smtClean="0"/>
            <a:t>BTT computers</a:t>
          </a:r>
          <a:endParaRPr lang="en-CA" sz="1400" dirty="0"/>
        </a:p>
      </dgm:t>
    </dgm:pt>
    <dgm:pt modelId="{CC1382BA-F2B3-4028-ABB8-1F136E7E24A9}" type="parTrans" cxnId="{19854E96-94DE-46EC-BFDB-A3630BB61273}">
      <dgm:prSet/>
      <dgm:spPr/>
      <dgm:t>
        <a:bodyPr/>
        <a:lstStyle/>
        <a:p>
          <a:endParaRPr lang="en-CA"/>
        </a:p>
      </dgm:t>
    </dgm:pt>
    <dgm:pt modelId="{60F7B787-F4D2-4B8C-B3E7-08A3043282C5}" type="sibTrans" cxnId="{19854E96-94DE-46EC-BFDB-A3630BB61273}">
      <dgm:prSet/>
      <dgm:spPr/>
      <dgm:t>
        <a:bodyPr/>
        <a:lstStyle/>
        <a:p>
          <a:endParaRPr lang="en-CA"/>
        </a:p>
      </dgm:t>
    </dgm:pt>
    <dgm:pt modelId="{2F2613B6-0988-40E1-9384-40034BE786BD}">
      <dgm:prSet phldrT="[Text]" custT="1"/>
      <dgm:spPr/>
      <dgm:t>
        <a:bodyPr/>
        <a:lstStyle/>
        <a:p>
          <a:r>
            <a:rPr lang="en-CA" sz="1400" dirty="0" smtClean="0"/>
            <a:t>BBI </a:t>
          </a:r>
          <a:br>
            <a:rPr lang="en-CA" sz="1400" dirty="0" smtClean="0"/>
          </a:br>
          <a:r>
            <a:rPr lang="en-CA" sz="1400" dirty="0" smtClean="0"/>
            <a:t>Intro to Business</a:t>
          </a:r>
          <a:endParaRPr lang="en-CA" sz="1400" dirty="0"/>
        </a:p>
      </dgm:t>
    </dgm:pt>
    <dgm:pt modelId="{F5AA14EB-9857-4034-BC93-F554BF4D98B2}" type="parTrans" cxnId="{BCEEFF8F-C3A7-4CEE-820A-7CAEFE970763}">
      <dgm:prSet/>
      <dgm:spPr/>
      <dgm:t>
        <a:bodyPr/>
        <a:lstStyle/>
        <a:p>
          <a:endParaRPr lang="en-CA"/>
        </a:p>
      </dgm:t>
    </dgm:pt>
    <dgm:pt modelId="{1E814B34-D1BC-4F21-8BF9-D9ECB3646411}" type="sibTrans" cxnId="{BCEEFF8F-C3A7-4CEE-820A-7CAEFE970763}">
      <dgm:prSet/>
      <dgm:spPr/>
      <dgm:t>
        <a:bodyPr/>
        <a:lstStyle/>
        <a:p>
          <a:endParaRPr lang="en-CA"/>
        </a:p>
      </dgm:t>
    </dgm:pt>
    <dgm:pt modelId="{39EB6A81-87C4-4FC0-835A-6E804DE29544}">
      <dgm:prSet phldrT="[Text]" custT="1"/>
      <dgm:spPr/>
      <dgm:t>
        <a:bodyPr/>
        <a:lstStyle/>
        <a:p>
          <a:r>
            <a:rPr lang="en-CA" sz="1400" dirty="0" smtClean="0"/>
            <a:t>Accounting</a:t>
          </a:r>
          <a:endParaRPr lang="en-CA" sz="1400" dirty="0"/>
        </a:p>
      </dgm:t>
    </dgm:pt>
    <dgm:pt modelId="{D0FD9290-663B-4A7C-9E82-E4E86B9B3557}" type="parTrans" cxnId="{9F6E2EBA-8A2D-45F9-AD46-B5AABFBC8823}">
      <dgm:prSet/>
      <dgm:spPr/>
      <dgm:t>
        <a:bodyPr/>
        <a:lstStyle/>
        <a:p>
          <a:endParaRPr lang="en-CA"/>
        </a:p>
      </dgm:t>
    </dgm:pt>
    <dgm:pt modelId="{C46DED73-5476-4B19-83A2-3AAA7BA3CE50}" type="sibTrans" cxnId="{9F6E2EBA-8A2D-45F9-AD46-B5AABFBC8823}">
      <dgm:prSet/>
      <dgm:spPr/>
      <dgm:t>
        <a:bodyPr/>
        <a:lstStyle/>
        <a:p>
          <a:endParaRPr lang="en-CA"/>
        </a:p>
      </dgm:t>
    </dgm:pt>
    <dgm:pt modelId="{8C5F62FE-A5D3-4AD4-8254-D8F3E8BCA70A}">
      <dgm:prSet phldrT="[Text]" custT="1"/>
      <dgm:spPr/>
      <dgm:t>
        <a:bodyPr/>
        <a:lstStyle/>
        <a:p>
          <a:r>
            <a:rPr lang="en-CA" sz="1400" dirty="0" smtClean="0"/>
            <a:t>Marketing</a:t>
          </a:r>
          <a:endParaRPr lang="en-CA" sz="1400" dirty="0"/>
        </a:p>
      </dgm:t>
    </dgm:pt>
    <dgm:pt modelId="{E28FD00A-B452-4C7E-87A0-7066CE164C97}" type="parTrans" cxnId="{E110E3C5-6B8A-4E1A-8774-1B5F90EF73A7}">
      <dgm:prSet/>
      <dgm:spPr/>
      <dgm:t>
        <a:bodyPr/>
        <a:lstStyle/>
        <a:p>
          <a:endParaRPr lang="en-CA"/>
        </a:p>
      </dgm:t>
    </dgm:pt>
    <dgm:pt modelId="{77AC3DCA-E5F5-4982-B06A-CDF864DDC008}" type="sibTrans" cxnId="{E110E3C5-6B8A-4E1A-8774-1B5F90EF73A7}">
      <dgm:prSet/>
      <dgm:spPr/>
      <dgm:t>
        <a:bodyPr/>
        <a:lstStyle/>
        <a:p>
          <a:endParaRPr lang="en-CA"/>
        </a:p>
      </dgm:t>
    </dgm:pt>
    <dgm:pt modelId="{1FF28642-1897-47EC-9A4E-AC98F29D1427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9</a:t>
          </a:r>
          <a:endParaRPr lang="en-CA" dirty="0"/>
        </a:p>
      </dgm:t>
    </dgm:pt>
    <dgm:pt modelId="{7762F4CF-76C3-4C8F-A2E4-B2DD29A607E0}" type="parTrans" cxnId="{4D58C7AA-CB49-4D19-AEE9-7D17C5962281}">
      <dgm:prSet/>
      <dgm:spPr/>
      <dgm:t>
        <a:bodyPr/>
        <a:lstStyle/>
        <a:p>
          <a:endParaRPr lang="en-CA"/>
        </a:p>
      </dgm:t>
    </dgm:pt>
    <dgm:pt modelId="{909D3B9F-05D9-479B-90BF-E6EC6249C482}" type="sibTrans" cxnId="{4D58C7AA-CB49-4D19-AEE9-7D17C5962281}">
      <dgm:prSet/>
      <dgm:spPr/>
      <dgm:t>
        <a:bodyPr/>
        <a:lstStyle/>
        <a:p>
          <a:endParaRPr lang="en-CA"/>
        </a:p>
      </dgm:t>
    </dgm:pt>
    <dgm:pt modelId="{139EEE2F-B6A4-4B3C-BC91-CF48E1C7A814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10</a:t>
          </a:r>
          <a:endParaRPr lang="en-CA" dirty="0"/>
        </a:p>
      </dgm:t>
    </dgm:pt>
    <dgm:pt modelId="{04743832-1935-4756-B11E-82D9F4452E87}" type="parTrans" cxnId="{F1E95EC0-6729-4548-9D86-6540F420394A}">
      <dgm:prSet/>
      <dgm:spPr/>
      <dgm:t>
        <a:bodyPr/>
        <a:lstStyle/>
        <a:p>
          <a:endParaRPr lang="en-CA"/>
        </a:p>
      </dgm:t>
    </dgm:pt>
    <dgm:pt modelId="{FCB57536-CF1D-4476-A154-1ADD6792CCBD}" type="sibTrans" cxnId="{F1E95EC0-6729-4548-9D86-6540F420394A}">
      <dgm:prSet/>
      <dgm:spPr/>
      <dgm:t>
        <a:bodyPr/>
        <a:lstStyle/>
        <a:p>
          <a:endParaRPr lang="en-CA"/>
        </a:p>
      </dgm:t>
    </dgm:pt>
    <dgm:pt modelId="{4E7D1951-E043-4329-B3B6-BD79A5BD4F73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11</a:t>
          </a:r>
          <a:endParaRPr lang="en-CA" dirty="0"/>
        </a:p>
      </dgm:t>
    </dgm:pt>
    <dgm:pt modelId="{F28DD10C-B211-4E21-BCCD-BEF1B5E1EA41}" type="parTrans" cxnId="{99AFD070-2259-4C4A-8372-4C1ED0DCB8CA}">
      <dgm:prSet/>
      <dgm:spPr/>
      <dgm:t>
        <a:bodyPr/>
        <a:lstStyle/>
        <a:p>
          <a:endParaRPr lang="en-CA"/>
        </a:p>
      </dgm:t>
    </dgm:pt>
    <dgm:pt modelId="{6C96D60D-E22D-449C-AB40-60452A552484}" type="sibTrans" cxnId="{99AFD070-2259-4C4A-8372-4C1ED0DCB8CA}">
      <dgm:prSet/>
      <dgm:spPr/>
      <dgm:t>
        <a:bodyPr/>
        <a:lstStyle/>
        <a:p>
          <a:endParaRPr lang="en-CA"/>
        </a:p>
      </dgm:t>
    </dgm:pt>
    <dgm:pt modelId="{A5382A76-75E6-4678-8FDA-628A085528C9}">
      <dgm:prSet phldrT="[Text]"/>
      <dgm:spPr/>
      <dgm:t>
        <a:bodyPr/>
        <a:lstStyle/>
        <a:p>
          <a:r>
            <a:rPr lang="en-CA" dirty="0" err="1" smtClean="0"/>
            <a:t>Gr</a:t>
          </a:r>
          <a:r>
            <a:rPr lang="en-CA" dirty="0" smtClean="0"/>
            <a:t> 12</a:t>
          </a:r>
          <a:endParaRPr lang="en-CA" dirty="0"/>
        </a:p>
      </dgm:t>
    </dgm:pt>
    <dgm:pt modelId="{BBBF124A-48AC-4075-AD20-2E917FF34302}" type="parTrans" cxnId="{8FC9B5DB-C279-4F42-ABD8-4E9994FB06CA}">
      <dgm:prSet/>
      <dgm:spPr/>
      <dgm:t>
        <a:bodyPr/>
        <a:lstStyle/>
        <a:p>
          <a:endParaRPr lang="en-CA"/>
        </a:p>
      </dgm:t>
    </dgm:pt>
    <dgm:pt modelId="{30F82EFA-CB6B-4C65-A955-6758D586638C}" type="sibTrans" cxnId="{8FC9B5DB-C279-4F42-ABD8-4E9994FB06CA}">
      <dgm:prSet/>
      <dgm:spPr/>
      <dgm:t>
        <a:bodyPr/>
        <a:lstStyle/>
        <a:p>
          <a:endParaRPr lang="en-CA"/>
        </a:p>
      </dgm:t>
    </dgm:pt>
    <dgm:pt modelId="{C8BD250D-C356-48CB-A6C4-36C074FC5CCA}">
      <dgm:prSet phldrT="[Text]" custT="1"/>
      <dgm:spPr/>
      <dgm:t>
        <a:bodyPr/>
        <a:lstStyle/>
        <a:p>
          <a:r>
            <a:rPr lang="en-CA" sz="1400" dirty="0" smtClean="0"/>
            <a:t>Economics</a:t>
          </a:r>
          <a:endParaRPr lang="en-CA" sz="1400" dirty="0"/>
        </a:p>
      </dgm:t>
    </dgm:pt>
    <dgm:pt modelId="{F9C91948-A97B-4F7C-B5F7-56088078C408}" type="parTrans" cxnId="{10EB14C8-9FFF-451E-9385-9A67FD687031}">
      <dgm:prSet/>
      <dgm:spPr/>
      <dgm:t>
        <a:bodyPr/>
        <a:lstStyle/>
        <a:p>
          <a:endParaRPr lang="en-CA"/>
        </a:p>
      </dgm:t>
    </dgm:pt>
    <dgm:pt modelId="{36D2CCB4-2E70-4D96-9779-B3EF939B5AC1}" type="sibTrans" cxnId="{10EB14C8-9FFF-451E-9385-9A67FD687031}">
      <dgm:prSet/>
      <dgm:spPr/>
      <dgm:t>
        <a:bodyPr/>
        <a:lstStyle/>
        <a:p>
          <a:endParaRPr lang="en-CA"/>
        </a:p>
      </dgm:t>
    </dgm:pt>
    <dgm:pt modelId="{3C4AF31B-BFFD-4AB9-AA6A-4C07B6F6D22A}">
      <dgm:prSet phldrT="[Text]" custT="1"/>
      <dgm:spPr/>
      <dgm:t>
        <a:bodyPr/>
        <a:lstStyle/>
        <a:p>
          <a:r>
            <a:rPr lang="en-CA" sz="1400" dirty="0" smtClean="0"/>
            <a:t>Entrepreneurship</a:t>
          </a:r>
          <a:endParaRPr lang="en-CA" sz="1400" dirty="0"/>
        </a:p>
      </dgm:t>
    </dgm:pt>
    <dgm:pt modelId="{17187FEB-AA02-463A-9D42-E999D3F7E9F9}" type="parTrans" cxnId="{76CD3437-3302-49AC-9F10-3CEB636D2FC9}">
      <dgm:prSet/>
      <dgm:spPr/>
      <dgm:t>
        <a:bodyPr/>
        <a:lstStyle/>
        <a:p>
          <a:endParaRPr lang="en-CA"/>
        </a:p>
      </dgm:t>
    </dgm:pt>
    <dgm:pt modelId="{49A09716-7812-48F2-BEAD-9A12065AD650}" type="sibTrans" cxnId="{76CD3437-3302-49AC-9F10-3CEB636D2FC9}">
      <dgm:prSet/>
      <dgm:spPr/>
      <dgm:t>
        <a:bodyPr/>
        <a:lstStyle/>
        <a:p>
          <a:endParaRPr lang="en-CA"/>
        </a:p>
      </dgm:t>
    </dgm:pt>
    <dgm:pt modelId="{56CD1348-1B46-4C68-9C37-D04245F1C755}">
      <dgm:prSet phldrT="[Text]" custT="1"/>
      <dgm:spPr/>
      <dgm:t>
        <a:bodyPr/>
        <a:lstStyle/>
        <a:p>
          <a:r>
            <a:rPr lang="en-CA" sz="1400" dirty="0" err="1" smtClean="0"/>
            <a:t>Gr</a:t>
          </a:r>
          <a:r>
            <a:rPr lang="en-CA" sz="1400" dirty="0" smtClean="0"/>
            <a:t> 12 Accounting</a:t>
          </a:r>
          <a:endParaRPr lang="en-CA" sz="1400" dirty="0"/>
        </a:p>
      </dgm:t>
    </dgm:pt>
    <dgm:pt modelId="{A0A8F56B-8DE9-49C3-BD78-F7132EE5FB3E}" type="parTrans" cxnId="{1987A1B5-0CC1-4519-A3E6-62B4E1611318}">
      <dgm:prSet/>
      <dgm:spPr/>
      <dgm:t>
        <a:bodyPr/>
        <a:lstStyle/>
        <a:p>
          <a:endParaRPr lang="en-CA"/>
        </a:p>
      </dgm:t>
    </dgm:pt>
    <dgm:pt modelId="{1B6936EE-5C6C-4D27-891A-7A54023988CF}" type="sibTrans" cxnId="{1987A1B5-0CC1-4519-A3E6-62B4E1611318}">
      <dgm:prSet/>
      <dgm:spPr/>
      <dgm:t>
        <a:bodyPr/>
        <a:lstStyle/>
        <a:p>
          <a:endParaRPr lang="en-CA"/>
        </a:p>
      </dgm:t>
    </dgm:pt>
    <dgm:pt modelId="{D386F177-15F7-4213-955E-D26DBF8FFD33}">
      <dgm:prSet phldrT="[Text]" custT="1"/>
      <dgm:spPr/>
      <dgm:t>
        <a:bodyPr/>
        <a:lstStyle/>
        <a:p>
          <a:r>
            <a:rPr lang="en-CA" sz="1400" dirty="0" err="1" smtClean="0"/>
            <a:t>Gr</a:t>
          </a:r>
          <a:r>
            <a:rPr lang="en-CA" sz="1400" dirty="0" smtClean="0"/>
            <a:t> 12 Economics</a:t>
          </a:r>
          <a:endParaRPr lang="en-CA" sz="1400" dirty="0"/>
        </a:p>
      </dgm:t>
    </dgm:pt>
    <dgm:pt modelId="{5803BDE8-8AD5-467D-8BF5-E9F0AFB4E01B}" type="parTrans" cxnId="{E54429E5-6BA1-4E38-8493-906BFE16C948}">
      <dgm:prSet/>
      <dgm:spPr/>
      <dgm:t>
        <a:bodyPr/>
        <a:lstStyle/>
        <a:p>
          <a:endParaRPr lang="en-CA"/>
        </a:p>
      </dgm:t>
    </dgm:pt>
    <dgm:pt modelId="{36C9E8C1-6FF3-4F26-8567-D4A150FB7C86}" type="sibTrans" cxnId="{E54429E5-6BA1-4E38-8493-906BFE16C948}">
      <dgm:prSet/>
      <dgm:spPr/>
      <dgm:t>
        <a:bodyPr/>
        <a:lstStyle/>
        <a:p>
          <a:endParaRPr lang="en-CA"/>
        </a:p>
      </dgm:t>
    </dgm:pt>
    <dgm:pt modelId="{136EB600-C228-406D-A332-753DF5D619A1}">
      <dgm:prSet custT="1"/>
      <dgm:spPr/>
      <dgm:t>
        <a:bodyPr/>
        <a:lstStyle/>
        <a:p>
          <a:r>
            <a:rPr lang="en-CA" sz="1400" dirty="0" smtClean="0"/>
            <a:t>Leadership</a:t>
          </a:r>
          <a:endParaRPr lang="en-CA" sz="1400" dirty="0"/>
        </a:p>
      </dgm:t>
    </dgm:pt>
    <dgm:pt modelId="{018EEDDE-7E42-455B-953A-82C1BEF11E12}" type="parTrans" cxnId="{2F5109B8-6611-45A1-AA4B-C009521E0E3B}">
      <dgm:prSet/>
      <dgm:spPr/>
      <dgm:t>
        <a:bodyPr/>
        <a:lstStyle/>
        <a:p>
          <a:endParaRPr lang="en-CA"/>
        </a:p>
      </dgm:t>
    </dgm:pt>
    <dgm:pt modelId="{2F89CE47-837B-4B7B-8B16-9BEDB90A1C50}" type="sibTrans" cxnId="{2F5109B8-6611-45A1-AA4B-C009521E0E3B}">
      <dgm:prSet/>
      <dgm:spPr/>
      <dgm:t>
        <a:bodyPr/>
        <a:lstStyle/>
        <a:p>
          <a:endParaRPr lang="en-CA"/>
        </a:p>
      </dgm:t>
    </dgm:pt>
    <dgm:pt modelId="{A457FA08-2D1C-46CC-AD55-B78B9B422199}">
      <dgm:prSet custT="1"/>
      <dgm:spPr/>
      <dgm:t>
        <a:bodyPr/>
        <a:lstStyle/>
        <a:p>
          <a:r>
            <a:rPr lang="en-CA" sz="1400" dirty="0" smtClean="0"/>
            <a:t>Finance</a:t>
          </a:r>
          <a:endParaRPr lang="en-CA" sz="1400" dirty="0"/>
        </a:p>
      </dgm:t>
    </dgm:pt>
    <dgm:pt modelId="{F9B42E97-247A-41D0-8467-0AA2F85D4A25}" type="parTrans" cxnId="{D34E8A9C-57E3-4FDA-A858-BB7EEAB32217}">
      <dgm:prSet/>
      <dgm:spPr/>
      <dgm:t>
        <a:bodyPr/>
        <a:lstStyle/>
        <a:p>
          <a:endParaRPr lang="en-CA"/>
        </a:p>
      </dgm:t>
    </dgm:pt>
    <dgm:pt modelId="{6F44E55C-1F8C-4155-8A60-BC9E3894E725}" type="sibTrans" cxnId="{D34E8A9C-57E3-4FDA-A858-BB7EEAB32217}">
      <dgm:prSet/>
      <dgm:spPr/>
      <dgm:t>
        <a:bodyPr/>
        <a:lstStyle/>
        <a:p>
          <a:endParaRPr lang="en-CA"/>
        </a:p>
      </dgm:t>
    </dgm:pt>
    <dgm:pt modelId="{57E107E2-05E2-4199-892F-A10E7E171CE1}">
      <dgm:prSet/>
      <dgm:spPr/>
      <dgm:t>
        <a:bodyPr/>
        <a:lstStyle/>
        <a:p>
          <a:r>
            <a:rPr lang="en-CA" dirty="0" smtClean="0"/>
            <a:t>International Business</a:t>
          </a:r>
          <a:endParaRPr lang="en-CA" dirty="0"/>
        </a:p>
      </dgm:t>
    </dgm:pt>
    <dgm:pt modelId="{DBA817E7-B29A-413E-995A-41BCDC0E4646}" type="parTrans" cxnId="{7BDEB4FE-5BB1-4103-A1D1-E659FB48E8C3}">
      <dgm:prSet/>
      <dgm:spPr/>
      <dgm:t>
        <a:bodyPr/>
        <a:lstStyle/>
        <a:p>
          <a:endParaRPr lang="en-US"/>
        </a:p>
      </dgm:t>
    </dgm:pt>
    <dgm:pt modelId="{CB6AF460-4765-4DFC-960B-6CAB22BCBD50}" type="sibTrans" cxnId="{7BDEB4FE-5BB1-4103-A1D1-E659FB48E8C3}">
      <dgm:prSet/>
      <dgm:spPr/>
      <dgm:t>
        <a:bodyPr/>
        <a:lstStyle/>
        <a:p>
          <a:endParaRPr lang="en-US"/>
        </a:p>
      </dgm:t>
    </dgm:pt>
    <dgm:pt modelId="{C76CCA51-FEE1-4A5F-8AB2-CEE37C57940C}" type="pres">
      <dgm:prSet presAssocID="{53CC609F-0E7F-403D-BF02-2BE925CB6CF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5A30670B-07E0-4714-9DF1-24B600556B2E}" type="pres">
      <dgm:prSet presAssocID="{53CC609F-0E7F-403D-BF02-2BE925CB6CFC}" presName="hierFlow" presStyleCnt="0"/>
      <dgm:spPr/>
      <dgm:t>
        <a:bodyPr/>
        <a:lstStyle/>
        <a:p>
          <a:endParaRPr lang="en-CA"/>
        </a:p>
      </dgm:t>
    </dgm:pt>
    <dgm:pt modelId="{3F7A1917-42E1-4265-98AA-EADE74698EDA}" type="pres">
      <dgm:prSet presAssocID="{53CC609F-0E7F-403D-BF02-2BE925CB6CFC}" presName="firstBuf" presStyleCnt="0"/>
      <dgm:spPr/>
      <dgm:t>
        <a:bodyPr/>
        <a:lstStyle/>
        <a:p>
          <a:endParaRPr lang="en-CA"/>
        </a:p>
      </dgm:t>
    </dgm:pt>
    <dgm:pt modelId="{AE9622A9-D3BE-40D7-85DC-9D22C3C7EAAC}" type="pres">
      <dgm:prSet presAssocID="{53CC609F-0E7F-403D-BF02-2BE925CB6CFC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CA"/>
        </a:p>
      </dgm:t>
    </dgm:pt>
    <dgm:pt modelId="{83409316-3AB2-44B9-9007-A966216FACE5}" type="pres">
      <dgm:prSet presAssocID="{EC6CD342-7653-4611-B8D6-22675B209D33}" presName="Name17" presStyleCnt="0"/>
      <dgm:spPr/>
      <dgm:t>
        <a:bodyPr/>
        <a:lstStyle/>
        <a:p>
          <a:endParaRPr lang="en-CA"/>
        </a:p>
      </dgm:t>
    </dgm:pt>
    <dgm:pt modelId="{55F96C5B-6C82-4A9C-BC64-FD77D45D916B}" type="pres">
      <dgm:prSet presAssocID="{EC6CD342-7653-4611-B8D6-22675B209D33}" presName="level1Shape" presStyleLbl="node0" presStyleIdx="0" presStyleCnt="1" custScaleX="232950" custScaleY="137364" custLinFactNeighborX="9144" custLinFactNeighborY="-677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EB95529A-72BA-4A7B-B1CA-54082273145C}" type="pres">
      <dgm:prSet presAssocID="{EC6CD342-7653-4611-B8D6-22675B209D33}" presName="hierChild2" presStyleCnt="0"/>
      <dgm:spPr/>
      <dgm:t>
        <a:bodyPr/>
        <a:lstStyle/>
        <a:p>
          <a:endParaRPr lang="en-CA"/>
        </a:p>
      </dgm:t>
    </dgm:pt>
    <dgm:pt modelId="{29C94621-E624-4738-B54F-ED84756D1822}" type="pres">
      <dgm:prSet presAssocID="{F5AA14EB-9857-4034-BC93-F554BF4D98B2}" presName="Name25" presStyleLbl="parChTrans1D2" presStyleIdx="0" presStyleCnt="1" custScaleX="2000000"/>
      <dgm:spPr/>
      <dgm:t>
        <a:bodyPr/>
        <a:lstStyle/>
        <a:p>
          <a:endParaRPr lang="en-CA"/>
        </a:p>
      </dgm:t>
    </dgm:pt>
    <dgm:pt modelId="{2219F9CF-B691-481A-B3B1-13F6BED5EA07}" type="pres">
      <dgm:prSet presAssocID="{F5AA14EB-9857-4034-BC93-F554BF4D98B2}" presName="connTx" presStyleLbl="parChTrans1D2" presStyleIdx="0" presStyleCnt="1"/>
      <dgm:spPr/>
      <dgm:t>
        <a:bodyPr/>
        <a:lstStyle/>
        <a:p>
          <a:endParaRPr lang="en-CA"/>
        </a:p>
      </dgm:t>
    </dgm:pt>
    <dgm:pt modelId="{98B55F75-6557-4B21-859E-82DA77F05AED}" type="pres">
      <dgm:prSet presAssocID="{2F2613B6-0988-40E1-9384-40034BE786BD}" presName="Name30" presStyleCnt="0"/>
      <dgm:spPr/>
      <dgm:t>
        <a:bodyPr/>
        <a:lstStyle/>
        <a:p>
          <a:endParaRPr lang="en-CA"/>
        </a:p>
      </dgm:t>
    </dgm:pt>
    <dgm:pt modelId="{C3AF0581-0488-4C60-9080-18560344EF75}" type="pres">
      <dgm:prSet presAssocID="{2F2613B6-0988-40E1-9384-40034BE786BD}" presName="level2Shape" presStyleLbl="node2" presStyleIdx="0" presStyleCnt="1" custScaleX="232950" custScaleY="136010"/>
      <dgm:spPr/>
      <dgm:t>
        <a:bodyPr/>
        <a:lstStyle/>
        <a:p>
          <a:endParaRPr lang="en-CA"/>
        </a:p>
      </dgm:t>
    </dgm:pt>
    <dgm:pt modelId="{E12D0309-D708-4BFB-8935-9EBF45B70BC5}" type="pres">
      <dgm:prSet presAssocID="{2F2613B6-0988-40E1-9384-40034BE786BD}" presName="hierChild3" presStyleCnt="0"/>
      <dgm:spPr/>
      <dgm:t>
        <a:bodyPr/>
        <a:lstStyle/>
        <a:p>
          <a:endParaRPr lang="en-CA"/>
        </a:p>
      </dgm:t>
    </dgm:pt>
    <dgm:pt modelId="{A9A6FD02-55E2-43B1-B8B6-4A6C4F36A14E}" type="pres">
      <dgm:prSet presAssocID="{D0FD9290-663B-4A7C-9E82-E4E86B9B3557}" presName="Name25" presStyleLbl="parChTrans1D3" presStyleIdx="0" presStyleCnt="7" custScaleX="2000000"/>
      <dgm:spPr/>
      <dgm:t>
        <a:bodyPr/>
        <a:lstStyle/>
        <a:p>
          <a:endParaRPr lang="en-CA"/>
        </a:p>
      </dgm:t>
    </dgm:pt>
    <dgm:pt modelId="{E3D831E5-3129-45DA-95C6-1EBEBFB9AC8F}" type="pres">
      <dgm:prSet presAssocID="{D0FD9290-663B-4A7C-9E82-E4E86B9B3557}" presName="connTx" presStyleLbl="parChTrans1D3" presStyleIdx="0" presStyleCnt="7"/>
      <dgm:spPr/>
      <dgm:t>
        <a:bodyPr/>
        <a:lstStyle/>
        <a:p>
          <a:endParaRPr lang="en-CA"/>
        </a:p>
      </dgm:t>
    </dgm:pt>
    <dgm:pt modelId="{831ABFEF-76E9-4F83-9A81-3B15ADBB5166}" type="pres">
      <dgm:prSet presAssocID="{39EB6A81-87C4-4FC0-835A-6E804DE29544}" presName="Name30" presStyleCnt="0"/>
      <dgm:spPr/>
      <dgm:t>
        <a:bodyPr/>
        <a:lstStyle/>
        <a:p>
          <a:endParaRPr lang="en-CA"/>
        </a:p>
      </dgm:t>
    </dgm:pt>
    <dgm:pt modelId="{CCC6D3DB-1AF6-4616-A109-CAC957DE22F8}" type="pres">
      <dgm:prSet presAssocID="{39EB6A81-87C4-4FC0-835A-6E804DE29544}" presName="level2Shape" presStyleLbl="node3" presStyleIdx="0" presStyleCnt="7" custScaleX="232950"/>
      <dgm:spPr/>
      <dgm:t>
        <a:bodyPr/>
        <a:lstStyle/>
        <a:p>
          <a:endParaRPr lang="en-CA"/>
        </a:p>
      </dgm:t>
    </dgm:pt>
    <dgm:pt modelId="{16B7515B-8841-4B61-8F8A-83E7DF86B909}" type="pres">
      <dgm:prSet presAssocID="{39EB6A81-87C4-4FC0-835A-6E804DE29544}" presName="hierChild3" presStyleCnt="0"/>
      <dgm:spPr/>
      <dgm:t>
        <a:bodyPr/>
        <a:lstStyle/>
        <a:p>
          <a:endParaRPr lang="en-CA"/>
        </a:p>
      </dgm:t>
    </dgm:pt>
    <dgm:pt modelId="{173CFCFB-57E8-4680-804C-602ED1C1E3D7}" type="pres">
      <dgm:prSet presAssocID="{A0A8F56B-8DE9-49C3-BD78-F7132EE5FB3E}" presName="Name25" presStyleLbl="parChTrans1D4" presStyleIdx="0" presStyleCnt="2" custScaleX="2000000"/>
      <dgm:spPr/>
      <dgm:t>
        <a:bodyPr/>
        <a:lstStyle/>
        <a:p>
          <a:endParaRPr lang="en-CA"/>
        </a:p>
      </dgm:t>
    </dgm:pt>
    <dgm:pt modelId="{E095D0E6-92F8-4FD3-8188-EA385284612E}" type="pres">
      <dgm:prSet presAssocID="{A0A8F56B-8DE9-49C3-BD78-F7132EE5FB3E}" presName="connTx" presStyleLbl="parChTrans1D4" presStyleIdx="0" presStyleCnt="2"/>
      <dgm:spPr/>
      <dgm:t>
        <a:bodyPr/>
        <a:lstStyle/>
        <a:p>
          <a:endParaRPr lang="en-CA"/>
        </a:p>
      </dgm:t>
    </dgm:pt>
    <dgm:pt modelId="{3FBE09D6-DCA4-461F-91D5-05DBF14E9CB3}" type="pres">
      <dgm:prSet presAssocID="{56CD1348-1B46-4C68-9C37-D04245F1C755}" presName="Name30" presStyleCnt="0"/>
      <dgm:spPr/>
      <dgm:t>
        <a:bodyPr/>
        <a:lstStyle/>
        <a:p>
          <a:endParaRPr lang="en-CA"/>
        </a:p>
      </dgm:t>
    </dgm:pt>
    <dgm:pt modelId="{3564234F-099A-4C58-A10B-5D50794F993D}" type="pres">
      <dgm:prSet presAssocID="{56CD1348-1B46-4C68-9C37-D04245F1C755}" presName="level2Shape" presStyleLbl="node4" presStyleIdx="0" presStyleCnt="2" custScaleX="232950"/>
      <dgm:spPr/>
      <dgm:t>
        <a:bodyPr/>
        <a:lstStyle/>
        <a:p>
          <a:endParaRPr lang="en-CA"/>
        </a:p>
      </dgm:t>
    </dgm:pt>
    <dgm:pt modelId="{896C8A82-CD61-4459-B494-E241FCF2CFFD}" type="pres">
      <dgm:prSet presAssocID="{56CD1348-1B46-4C68-9C37-D04245F1C755}" presName="hierChild3" presStyleCnt="0"/>
      <dgm:spPr/>
      <dgm:t>
        <a:bodyPr/>
        <a:lstStyle/>
        <a:p>
          <a:endParaRPr lang="en-CA"/>
        </a:p>
      </dgm:t>
    </dgm:pt>
    <dgm:pt modelId="{0FE42DE0-7D40-4105-9975-92DBD7B7EB75}" type="pres">
      <dgm:prSet presAssocID="{E28FD00A-B452-4C7E-87A0-7066CE164C97}" presName="Name25" presStyleLbl="parChTrans1D3" presStyleIdx="1" presStyleCnt="7" custScaleX="2000000"/>
      <dgm:spPr/>
      <dgm:t>
        <a:bodyPr/>
        <a:lstStyle/>
        <a:p>
          <a:endParaRPr lang="en-CA"/>
        </a:p>
      </dgm:t>
    </dgm:pt>
    <dgm:pt modelId="{5908157A-782D-43A3-9AE0-9BB913675827}" type="pres">
      <dgm:prSet presAssocID="{E28FD00A-B452-4C7E-87A0-7066CE164C97}" presName="connTx" presStyleLbl="parChTrans1D3" presStyleIdx="1" presStyleCnt="7"/>
      <dgm:spPr/>
      <dgm:t>
        <a:bodyPr/>
        <a:lstStyle/>
        <a:p>
          <a:endParaRPr lang="en-CA"/>
        </a:p>
      </dgm:t>
    </dgm:pt>
    <dgm:pt modelId="{96D9C87A-C36E-441A-8DDD-BC9A1345D589}" type="pres">
      <dgm:prSet presAssocID="{8C5F62FE-A5D3-4AD4-8254-D8F3E8BCA70A}" presName="Name30" presStyleCnt="0"/>
      <dgm:spPr/>
      <dgm:t>
        <a:bodyPr/>
        <a:lstStyle/>
        <a:p>
          <a:endParaRPr lang="en-CA"/>
        </a:p>
      </dgm:t>
    </dgm:pt>
    <dgm:pt modelId="{4C82997D-17FF-435C-95E2-D42025E69EE1}" type="pres">
      <dgm:prSet presAssocID="{8C5F62FE-A5D3-4AD4-8254-D8F3E8BCA70A}" presName="level2Shape" presStyleLbl="node3" presStyleIdx="1" presStyleCnt="7" custScaleX="232950" custLinFactY="200000" custLinFactNeighborX="4608" custLinFactNeighborY="251047"/>
      <dgm:spPr/>
      <dgm:t>
        <a:bodyPr/>
        <a:lstStyle/>
        <a:p>
          <a:endParaRPr lang="en-CA"/>
        </a:p>
      </dgm:t>
    </dgm:pt>
    <dgm:pt modelId="{667F1D44-EA33-4A38-9681-C356FF7C2C9B}" type="pres">
      <dgm:prSet presAssocID="{8C5F62FE-A5D3-4AD4-8254-D8F3E8BCA70A}" presName="hierChild3" presStyleCnt="0"/>
      <dgm:spPr/>
      <dgm:t>
        <a:bodyPr/>
        <a:lstStyle/>
        <a:p>
          <a:endParaRPr lang="en-CA"/>
        </a:p>
      </dgm:t>
    </dgm:pt>
    <dgm:pt modelId="{5AEBD3CF-0CDC-4C72-8C4C-7BAD18659F23}" type="pres">
      <dgm:prSet presAssocID="{F9C91948-A97B-4F7C-B5F7-56088078C408}" presName="Name25" presStyleLbl="parChTrans1D3" presStyleIdx="2" presStyleCnt="7" custScaleX="2000000"/>
      <dgm:spPr/>
      <dgm:t>
        <a:bodyPr/>
        <a:lstStyle/>
        <a:p>
          <a:endParaRPr lang="en-CA"/>
        </a:p>
      </dgm:t>
    </dgm:pt>
    <dgm:pt modelId="{9764D944-7B23-4026-9D88-9BE777629730}" type="pres">
      <dgm:prSet presAssocID="{F9C91948-A97B-4F7C-B5F7-56088078C408}" presName="connTx" presStyleLbl="parChTrans1D3" presStyleIdx="2" presStyleCnt="7"/>
      <dgm:spPr/>
      <dgm:t>
        <a:bodyPr/>
        <a:lstStyle/>
        <a:p>
          <a:endParaRPr lang="en-CA"/>
        </a:p>
      </dgm:t>
    </dgm:pt>
    <dgm:pt modelId="{DCA2EBF4-8176-4610-AEC3-10D7B6E9E591}" type="pres">
      <dgm:prSet presAssocID="{C8BD250D-C356-48CB-A6C4-36C074FC5CCA}" presName="Name30" presStyleCnt="0"/>
      <dgm:spPr/>
      <dgm:t>
        <a:bodyPr/>
        <a:lstStyle/>
        <a:p>
          <a:endParaRPr lang="en-CA"/>
        </a:p>
      </dgm:t>
    </dgm:pt>
    <dgm:pt modelId="{22602D35-7DDC-4CBF-A33E-894F320A30D2}" type="pres">
      <dgm:prSet presAssocID="{C8BD250D-C356-48CB-A6C4-36C074FC5CCA}" presName="level2Shape" presStyleLbl="node3" presStyleIdx="2" presStyleCnt="7" custScaleX="232950" custLinFactNeighborX="2408" custLinFactNeighborY="-86053"/>
      <dgm:spPr/>
      <dgm:t>
        <a:bodyPr/>
        <a:lstStyle/>
        <a:p>
          <a:endParaRPr lang="en-CA"/>
        </a:p>
      </dgm:t>
    </dgm:pt>
    <dgm:pt modelId="{0B5D655F-9490-4524-8B63-827FDEA39749}" type="pres">
      <dgm:prSet presAssocID="{C8BD250D-C356-48CB-A6C4-36C074FC5CCA}" presName="hierChild3" presStyleCnt="0"/>
      <dgm:spPr/>
      <dgm:t>
        <a:bodyPr/>
        <a:lstStyle/>
        <a:p>
          <a:endParaRPr lang="en-CA"/>
        </a:p>
      </dgm:t>
    </dgm:pt>
    <dgm:pt modelId="{568C466B-FB73-4CB5-8FA8-A8B276DE111E}" type="pres">
      <dgm:prSet presAssocID="{5803BDE8-8AD5-467D-8BF5-E9F0AFB4E01B}" presName="Name25" presStyleLbl="parChTrans1D4" presStyleIdx="1" presStyleCnt="2" custScaleX="2000000"/>
      <dgm:spPr/>
      <dgm:t>
        <a:bodyPr/>
        <a:lstStyle/>
        <a:p>
          <a:endParaRPr lang="en-CA"/>
        </a:p>
      </dgm:t>
    </dgm:pt>
    <dgm:pt modelId="{E38659ED-AC2E-4B40-91F3-5E55048EFA63}" type="pres">
      <dgm:prSet presAssocID="{5803BDE8-8AD5-467D-8BF5-E9F0AFB4E01B}" presName="connTx" presStyleLbl="parChTrans1D4" presStyleIdx="1" presStyleCnt="2"/>
      <dgm:spPr/>
      <dgm:t>
        <a:bodyPr/>
        <a:lstStyle/>
        <a:p>
          <a:endParaRPr lang="en-CA"/>
        </a:p>
      </dgm:t>
    </dgm:pt>
    <dgm:pt modelId="{21F52E4C-B45B-44F4-BD13-F02FB2283A8D}" type="pres">
      <dgm:prSet presAssocID="{D386F177-15F7-4213-955E-D26DBF8FFD33}" presName="Name30" presStyleCnt="0"/>
      <dgm:spPr/>
      <dgm:t>
        <a:bodyPr/>
        <a:lstStyle/>
        <a:p>
          <a:endParaRPr lang="en-CA"/>
        </a:p>
      </dgm:t>
    </dgm:pt>
    <dgm:pt modelId="{302B2C94-9548-402E-9147-74DA8F5C857B}" type="pres">
      <dgm:prSet presAssocID="{D386F177-15F7-4213-955E-D26DBF8FFD33}" presName="level2Shape" presStyleLbl="node4" presStyleIdx="1" presStyleCnt="2" custScaleX="232950" custLinFactNeighborX="2408" custLinFactNeighborY="-86053"/>
      <dgm:spPr/>
      <dgm:t>
        <a:bodyPr/>
        <a:lstStyle/>
        <a:p>
          <a:endParaRPr lang="en-CA"/>
        </a:p>
      </dgm:t>
    </dgm:pt>
    <dgm:pt modelId="{750D7044-62D8-40FD-B69F-57A4EE7B81C8}" type="pres">
      <dgm:prSet presAssocID="{D386F177-15F7-4213-955E-D26DBF8FFD33}" presName="hierChild3" presStyleCnt="0"/>
      <dgm:spPr/>
      <dgm:t>
        <a:bodyPr/>
        <a:lstStyle/>
        <a:p>
          <a:endParaRPr lang="en-CA"/>
        </a:p>
      </dgm:t>
    </dgm:pt>
    <dgm:pt modelId="{7C22B816-1320-4792-BAAC-9991ADDB8848}" type="pres">
      <dgm:prSet presAssocID="{17187FEB-AA02-463A-9D42-E999D3F7E9F9}" presName="Name25" presStyleLbl="parChTrans1D3" presStyleIdx="3" presStyleCnt="7" custScaleX="2000000"/>
      <dgm:spPr/>
      <dgm:t>
        <a:bodyPr/>
        <a:lstStyle/>
        <a:p>
          <a:endParaRPr lang="en-CA"/>
        </a:p>
      </dgm:t>
    </dgm:pt>
    <dgm:pt modelId="{E0A60A48-1D10-4776-9EFC-75026B01556A}" type="pres">
      <dgm:prSet presAssocID="{17187FEB-AA02-463A-9D42-E999D3F7E9F9}" presName="connTx" presStyleLbl="parChTrans1D3" presStyleIdx="3" presStyleCnt="7"/>
      <dgm:spPr/>
      <dgm:t>
        <a:bodyPr/>
        <a:lstStyle/>
        <a:p>
          <a:endParaRPr lang="en-CA"/>
        </a:p>
      </dgm:t>
    </dgm:pt>
    <dgm:pt modelId="{28D459C0-2958-4958-9E7B-BC880D1558C9}" type="pres">
      <dgm:prSet presAssocID="{3C4AF31B-BFFD-4AB9-AA6A-4C07B6F6D22A}" presName="Name30" presStyleCnt="0"/>
      <dgm:spPr/>
      <dgm:t>
        <a:bodyPr/>
        <a:lstStyle/>
        <a:p>
          <a:endParaRPr lang="en-CA"/>
        </a:p>
      </dgm:t>
    </dgm:pt>
    <dgm:pt modelId="{382EDDC8-6D04-4283-BF41-D106A262F093}" type="pres">
      <dgm:prSet presAssocID="{3C4AF31B-BFFD-4AB9-AA6A-4C07B6F6D22A}" presName="level2Shape" presStyleLbl="node3" presStyleIdx="3" presStyleCnt="7" custScaleX="232950" custLinFactY="157408" custLinFactNeighborX="4607" custLinFactNeighborY="200000"/>
      <dgm:spPr/>
      <dgm:t>
        <a:bodyPr/>
        <a:lstStyle/>
        <a:p>
          <a:endParaRPr lang="en-CA"/>
        </a:p>
      </dgm:t>
    </dgm:pt>
    <dgm:pt modelId="{C1AC4BAE-8C24-4A3B-9FBD-9BC86BB0ED64}" type="pres">
      <dgm:prSet presAssocID="{3C4AF31B-BFFD-4AB9-AA6A-4C07B6F6D22A}" presName="hierChild3" presStyleCnt="0"/>
      <dgm:spPr/>
      <dgm:t>
        <a:bodyPr/>
        <a:lstStyle/>
        <a:p>
          <a:endParaRPr lang="en-CA"/>
        </a:p>
      </dgm:t>
    </dgm:pt>
    <dgm:pt modelId="{E92F3A61-2F45-4E81-91E2-E1B5A190ACD2}" type="pres">
      <dgm:prSet presAssocID="{018EEDDE-7E42-455B-953A-82C1BEF11E12}" presName="Name25" presStyleLbl="parChTrans1D3" presStyleIdx="4" presStyleCnt="7" custScaleX="2000000"/>
      <dgm:spPr/>
      <dgm:t>
        <a:bodyPr/>
        <a:lstStyle/>
        <a:p>
          <a:endParaRPr lang="en-CA"/>
        </a:p>
      </dgm:t>
    </dgm:pt>
    <dgm:pt modelId="{BE1435FD-E5A5-45FA-96CE-565756DCAEEB}" type="pres">
      <dgm:prSet presAssocID="{018EEDDE-7E42-455B-953A-82C1BEF11E12}" presName="connTx" presStyleLbl="parChTrans1D3" presStyleIdx="4" presStyleCnt="7"/>
      <dgm:spPr/>
      <dgm:t>
        <a:bodyPr/>
        <a:lstStyle/>
        <a:p>
          <a:endParaRPr lang="en-CA"/>
        </a:p>
      </dgm:t>
    </dgm:pt>
    <dgm:pt modelId="{7A795175-6CFD-46B9-9B00-6C10D82F33F3}" type="pres">
      <dgm:prSet presAssocID="{136EB600-C228-406D-A332-753DF5D619A1}" presName="Name30" presStyleCnt="0"/>
      <dgm:spPr/>
      <dgm:t>
        <a:bodyPr/>
        <a:lstStyle/>
        <a:p>
          <a:endParaRPr lang="en-CA"/>
        </a:p>
      </dgm:t>
    </dgm:pt>
    <dgm:pt modelId="{772E3AB7-ACD1-4B94-A7DF-CB5F9B154689}" type="pres">
      <dgm:prSet presAssocID="{136EB600-C228-406D-A332-753DF5D619A1}" presName="level2Shape" presStyleLbl="node3" presStyleIdx="4" presStyleCnt="7" custScaleX="232950" custLinFactX="100000" custLinFactY="-66591" custLinFactNeighborX="175358" custLinFactNeighborY="-100000"/>
      <dgm:spPr/>
      <dgm:t>
        <a:bodyPr/>
        <a:lstStyle/>
        <a:p>
          <a:endParaRPr lang="en-CA"/>
        </a:p>
      </dgm:t>
    </dgm:pt>
    <dgm:pt modelId="{5E1876E2-AD06-441C-A936-4F8E17AF9FD5}" type="pres">
      <dgm:prSet presAssocID="{136EB600-C228-406D-A332-753DF5D619A1}" presName="hierChild3" presStyleCnt="0"/>
      <dgm:spPr/>
      <dgm:t>
        <a:bodyPr/>
        <a:lstStyle/>
        <a:p>
          <a:endParaRPr lang="en-CA"/>
        </a:p>
      </dgm:t>
    </dgm:pt>
    <dgm:pt modelId="{BF4394B6-A4F3-4064-ACC1-EA861F2F4B31}" type="pres">
      <dgm:prSet presAssocID="{DBA817E7-B29A-413E-995A-41BCDC0E4646}" presName="Name25" presStyleLbl="parChTrans1D3" presStyleIdx="5" presStyleCnt="7" custScaleX="2000000"/>
      <dgm:spPr/>
      <dgm:t>
        <a:bodyPr/>
        <a:lstStyle/>
        <a:p>
          <a:endParaRPr lang="en-US"/>
        </a:p>
      </dgm:t>
    </dgm:pt>
    <dgm:pt modelId="{9F392DAA-B70A-4AE2-8515-1A29DF3852A1}" type="pres">
      <dgm:prSet presAssocID="{DBA817E7-B29A-413E-995A-41BCDC0E4646}" presName="connTx" presStyleLbl="parChTrans1D3" presStyleIdx="5" presStyleCnt="7"/>
      <dgm:spPr/>
      <dgm:t>
        <a:bodyPr/>
        <a:lstStyle/>
        <a:p>
          <a:endParaRPr lang="en-US"/>
        </a:p>
      </dgm:t>
    </dgm:pt>
    <dgm:pt modelId="{B52230C7-4373-4E50-910C-BBEAF26C6A89}" type="pres">
      <dgm:prSet presAssocID="{57E107E2-05E2-4199-892F-A10E7E171CE1}" presName="Name30" presStyleCnt="0"/>
      <dgm:spPr/>
    </dgm:pt>
    <dgm:pt modelId="{6A70B192-C195-4199-9C50-74C067E3DE65}" type="pres">
      <dgm:prSet presAssocID="{57E107E2-05E2-4199-892F-A10E7E171CE1}" presName="level2Shape" presStyleLbl="node3" presStyleIdx="5" presStyleCnt="7" custScaleX="232950" custScaleY="132546" custLinFactX="100000" custLinFactNeighborX="177669" custLinFactNeighborY="-796"/>
      <dgm:spPr/>
      <dgm:t>
        <a:bodyPr/>
        <a:lstStyle/>
        <a:p>
          <a:endParaRPr lang="en-US"/>
        </a:p>
      </dgm:t>
    </dgm:pt>
    <dgm:pt modelId="{21A9F8F1-47D7-4B91-ADCE-8B81D5B6057B}" type="pres">
      <dgm:prSet presAssocID="{57E107E2-05E2-4199-892F-A10E7E171CE1}" presName="hierChild3" presStyleCnt="0"/>
      <dgm:spPr/>
    </dgm:pt>
    <dgm:pt modelId="{9981B1EC-73B0-4B70-B359-8C75F2944036}" type="pres">
      <dgm:prSet presAssocID="{F9B42E97-247A-41D0-8467-0AA2F85D4A25}" presName="Name25" presStyleLbl="parChTrans1D3" presStyleIdx="6" presStyleCnt="7" custScaleX="2000000"/>
      <dgm:spPr/>
      <dgm:t>
        <a:bodyPr/>
        <a:lstStyle/>
        <a:p>
          <a:endParaRPr lang="en-CA"/>
        </a:p>
      </dgm:t>
    </dgm:pt>
    <dgm:pt modelId="{9DB0ED08-5001-42E5-88B0-FC24E7DBC862}" type="pres">
      <dgm:prSet presAssocID="{F9B42E97-247A-41D0-8467-0AA2F85D4A25}" presName="connTx" presStyleLbl="parChTrans1D3" presStyleIdx="6" presStyleCnt="7"/>
      <dgm:spPr/>
      <dgm:t>
        <a:bodyPr/>
        <a:lstStyle/>
        <a:p>
          <a:endParaRPr lang="en-CA"/>
        </a:p>
      </dgm:t>
    </dgm:pt>
    <dgm:pt modelId="{43ACCFC9-8F70-4A26-809A-A3935E15B8A4}" type="pres">
      <dgm:prSet presAssocID="{A457FA08-2D1C-46CC-AD55-B78B9B422199}" presName="Name30" presStyleCnt="0"/>
      <dgm:spPr/>
      <dgm:t>
        <a:bodyPr/>
        <a:lstStyle/>
        <a:p>
          <a:endParaRPr lang="en-CA"/>
        </a:p>
      </dgm:t>
    </dgm:pt>
    <dgm:pt modelId="{D9616AAA-221F-4590-9798-59B62CF59D61}" type="pres">
      <dgm:prSet presAssocID="{A457FA08-2D1C-46CC-AD55-B78B9B422199}" presName="level2Shape" presStyleLbl="node3" presStyleIdx="6" presStyleCnt="7" custScaleX="232950" custLinFactX="100000" custLinFactY="-100000" custLinFactNeighborX="175358" custLinFactNeighborY="-183508"/>
      <dgm:spPr/>
      <dgm:t>
        <a:bodyPr/>
        <a:lstStyle/>
        <a:p>
          <a:endParaRPr lang="en-CA"/>
        </a:p>
      </dgm:t>
    </dgm:pt>
    <dgm:pt modelId="{06AF24E6-3D32-4C71-98A9-2A6AC5134203}" type="pres">
      <dgm:prSet presAssocID="{A457FA08-2D1C-46CC-AD55-B78B9B422199}" presName="hierChild3" presStyleCnt="0"/>
      <dgm:spPr/>
      <dgm:t>
        <a:bodyPr/>
        <a:lstStyle/>
        <a:p>
          <a:endParaRPr lang="en-CA"/>
        </a:p>
      </dgm:t>
    </dgm:pt>
    <dgm:pt modelId="{A12EC2C1-44FA-47BE-BAF0-9053B8DC3230}" type="pres">
      <dgm:prSet presAssocID="{53CC609F-0E7F-403D-BF02-2BE925CB6CFC}" presName="bgShapesFlow" presStyleCnt="0"/>
      <dgm:spPr/>
      <dgm:t>
        <a:bodyPr/>
        <a:lstStyle/>
        <a:p>
          <a:endParaRPr lang="en-CA"/>
        </a:p>
      </dgm:t>
    </dgm:pt>
    <dgm:pt modelId="{CD3F0AA8-8925-432D-86BC-1C1058953F5C}" type="pres">
      <dgm:prSet presAssocID="{1FF28642-1897-47EC-9A4E-AC98F29D1427}" presName="rectComp" presStyleCnt="0"/>
      <dgm:spPr/>
      <dgm:t>
        <a:bodyPr/>
        <a:lstStyle/>
        <a:p>
          <a:endParaRPr lang="en-CA"/>
        </a:p>
      </dgm:t>
    </dgm:pt>
    <dgm:pt modelId="{F01899E7-4B20-4AC6-BE50-E0EAB8EC31E5}" type="pres">
      <dgm:prSet presAssocID="{1FF28642-1897-47EC-9A4E-AC98F29D1427}" presName="bgRect" presStyleLbl="bgShp" presStyleIdx="0" presStyleCnt="4" custScaleX="2000000"/>
      <dgm:spPr/>
      <dgm:t>
        <a:bodyPr/>
        <a:lstStyle/>
        <a:p>
          <a:endParaRPr lang="en-CA"/>
        </a:p>
      </dgm:t>
    </dgm:pt>
    <dgm:pt modelId="{7751EC31-E673-45C2-A540-DCFCD9A10AB3}" type="pres">
      <dgm:prSet presAssocID="{1FF28642-1897-47EC-9A4E-AC98F29D1427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C28D5BB-03E4-4BDF-855C-A6326FB9CB13}" type="pres">
      <dgm:prSet presAssocID="{1FF28642-1897-47EC-9A4E-AC98F29D1427}" presName="spComp" presStyleCnt="0"/>
      <dgm:spPr/>
      <dgm:t>
        <a:bodyPr/>
        <a:lstStyle/>
        <a:p>
          <a:endParaRPr lang="en-CA"/>
        </a:p>
      </dgm:t>
    </dgm:pt>
    <dgm:pt modelId="{D93999B9-A024-4265-9161-7C08AC05499B}" type="pres">
      <dgm:prSet presAssocID="{1FF28642-1897-47EC-9A4E-AC98F29D1427}" presName="hSp" presStyleCnt="0"/>
      <dgm:spPr/>
      <dgm:t>
        <a:bodyPr/>
        <a:lstStyle/>
        <a:p>
          <a:endParaRPr lang="en-CA"/>
        </a:p>
      </dgm:t>
    </dgm:pt>
    <dgm:pt modelId="{B25541A7-B0A6-4ABE-BD1F-AAF68937BEE3}" type="pres">
      <dgm:prSet presAssocID="{139EEE2F-B6A4-4B3C-BC91-CF48E1C7A814}" presName="rectComp" presStyleCnt="0"/>
      <dgm:spPr/>
      <dgm:t>
        <a:bodyPr/>
        <a:lstStyle/>
        <a:p>
          <a:endParaRPr lang="en-CA"/>
        </a:p>
      </dgm:t>
    </dgm:pt>
    <dgm:pt modelId="{73258D31-902D-4B90-9377-49C94CC7CABF}" type="pres">
      <dgm:prSet presAssocID="{139EEE2F-B6A4-4B3C-BC91-CF48E1C7A814}" presName="bgRect" presStyleLbl="bgShp" presStyleIdx="1" presStyleCnt="4" custScaleX="2000000"/>
      <dgm:spPr/>
      <dgm:t>
        <a:bodyPr/>
        <a:lstStyle/>
        <a:p>
          <a:endParaRPr lang="en-CA"/>
        </a:p>
      </dgm:t>
    </dgm:pt>
    <dgm:pt modelId="{E4854FEB-E7EB-4D94-8F6B-FE0628CD977C}" type="pres">
      <dgm:prSet presAssocID="{139EEE2F-B6A4-4B3C-BC91-CF48E1C7A814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9ABAAFC-3314-4906-A7CA-B1AC968713CB}" type="pres">
      <dgm:prSet presAssocID="{139EEE2F-B6A4-4B3C-BC91-CF48E1C7A814}" presName="spComp" presStyleCnt="0"/>
      <dgm:spPr/>
      <dgm:t>
        <a:bodyPr/>
        <a:lstStyle/>
        <a:p>
          <a:endParaRPr lang="en-CA"/>
        </a:p>
      </dgm:t>
    </dgm:pt>
    <dgm:pt modelId="{FCC3118D-15EE-4DA3-BB45-10E436B25403}" type="pres">
      <dgm:prSet presAssocID="{139EEE2F-B6A4-4B3C-BC91-CF48E1C7A814}" presName="hSp" presStyleCnt="0"/>
      <dgm:spPr/>
      <dgm:t>
        <a:bodyPr/>
        <a:lstStyle/>
        <a:p>
          <a:endParaRPr lang="en-CA"/>
        </a:p>
      </dgm:t>
    </dgm:pt>
    <dgm:pt modelId="{9316C289-6A29-4547-8CAB-CD411CC10FA6}" type="pres">
      <dgm:prSet presAssocID="{4E7D1951-E043-4329-B3B6-BD79A5BD4F73}" presName="rectComp" presStyleCnt="0"/>
      <dgm:spPr/>
      <dgm:t>
        <a:bodyPr/>
        <a:lstStyle/>
        <a:p>
          <a:endParaRPr lang="en-CA"/>
        </a:p>
      </dgm:t>
    </dgm:pt>
    <dgm:pt modelId="{7EFB78BE-01AC-4CD5-9F40-72F918D8EA48}" type="pres">
      <dgm:prSet presAssocID="{4E7D1951-E043-4329-B3B6-BD79A5BD4F73}" presName="bgRect" presStyleLbl="bgShp" presStyleIdx="2" presStyleCnt="4" custScaleX="2000000" custLinFactNeighborX="69043" custLinFactNeighborY="5168"/>
      <dgm:spPr/>
      <dgm:t>
        <a:bodyPr/>
        <a:lstStyle/>
        <a:p>
          <a:endParaRPr lang="en-CA"/>
        </a:p>
      </dgm:t>
    </dgm:pt>
    <dgm:pt modelId="{5AF322C8-498A-44D8-9179-5685BA603877}" type="pres">
      <dgm:prSet presAssocID="{4E7D1951-E043-4329-B3B6-BD79A5BD4F73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12733FF-359D-4BDC-8452-ECBA5D052129}" type="pres">
      <dgm:prSet presAssocID="{4E7D1951-E043-4329-B3B6-BD79A5BD4F73}" presName="spComp" presStyleCnt="0"/>
      <dgm:spPr/>
      <dgm:t>
        <a:bodyPr/>
        <a:lstStyle/>
        <a:p>
          <a:endParaRPr lang="en-CA"/>
        </a:p>
      </dgm:t>
    </dgm:pt>
    <dgm:pt modelId="{C21CB1E2-AC4A-4EE7-935C-EAB663F22E61}" type="pres">
      <dgm:prSet presAssocID="{4E7D1951-E043-4329-B3B6-BD79A5BD4F73}" presName="hSp" presStyleCnt="0"/>
      <dgm:spPr/>
      <dgm:t>
        <a:bodyPr/>
        <a:lstStyle/>
        <a:p>
          <a:endParaRPr lang="en-CA"/>
        </a:p>
      </dgm:t>
    </dgm:pt>
    <dgm:pt modelId="{4EF5A7DD-616B-40C8-A67F-54DAB78451E2}" type="pres">
      <dgm:prSet presAssocID="{A5382A76-75E6-4678-8FDA-628A085528C9}" presName="rectComp" presStyleCnt="0"/>
      <dgm:spPr/>
      <dgm:t>
        <a:bodyPr/>
        <a:lstStyle/>
        <a:p>
          <a:endParaRPr lang="en-CA"/>
        </a:p>
      </dgm:t>
    </dgm:pt>
    <dgm:pt modelId="{F47CE989-328A-4434-8C69-2A48EEAFBA5F}" type="pres">
      <dgm:prSet presAssocID="{A5382A76-75E6-4678-8FDA-628A085528C9}" presName="bgRect" presStyleLbl="bgShp" presStyleIdx="3" presStyleCnt="4" custScaleX="2000000" custLinFactNeighborX="47334" custLinFactNeighborY="-432"/>
      <dgm:spPr/>
      <dgm:t>
        <a:bodyPr/>
        <a:lstStyle/>
        <a:p>
          <a:endParaRPr lang="en-CA"/>
        </a:p>
      </dgm:t>
    </dgm:pt>
    <dgm:pt modelId="{2BEAD61F-016C-41F4-8D3E-8621BD080CC9}" type="pres">
      <dgm:prSet presAssocID="{A5382A76-75E6-4678-8FDA-628A085528C9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BEA548E4-0C49-4E40-9462-C22C5F5684B4}" type="presOf" srcId="{139EEE2F-B6A4-4B3C-BC91-CF48E1C7A814}" destId="{E4854FEB-E7EB-4D94-8F6B-FE0628CD977C}" srcOrd="1" destOrd="0" presId="urn:microsoft.com/office/officeart/2005/8/layout/hierarchy5"/>
    <dgm:cxn modelId="{D74EE4D7-FDA4-46A5-9C78-135E6E963C41}" type="presOf" srcId="{139EEE2F-B6A4-4B3C-BC91-CF48E1C7A814}" destId="{73258D31-902D-4B90-9377-49C94CC7CABF}" srcOrd="0" destOrd="0" presId="urn:microsoft.com/office/officeart/2005/8/layout/hierarchy5"/>
    <dgm:cxn modelId="{0C1EFA0D-3063-4CF6-B6E5-1E5D35F23FF1}" type="presOf" srcId="{018EEDDE-7E42-455B-953A-82C1BEF11E12}" destId="{E92F3A61-2F45-4E81-91E2-E1B5A190ACD2}" srcOrd="0" destOrd="0" presId="urn:microsoft.com/office/officeart/2005/8/layout/hierarchy5"/>
    <dgm:cxn modelId="{DD02E37D-B4FC-4ABC-8936-6068DACA603B}" type="presOf" srcId="{D0FD9290-663B-4A7C-9E82-E4E86B9B3557}" destId="{E3D831E5-3129-45DA-95C6-1EBEBFB9AC8F}" srcOrd="1" destOrd="0" presId="urn:microsoft.com/office/officeart/2005/8/layout/hierarchy5"/>
    <dgm:cxn modelId="{6BE704D4-23F3-4328-AF84-861B66248D5E}" type="presOf" srcId="{17187FEB-AA02-463A-9D42-E999D3F7E9F9}" destId="{7C22B816-1320-4792-BAAC-9991ADDB8848}" srcOrd="0" destOrd="0" presId="urn:microsoft.com/office/officeart/2005/8/layout/hierarchy5"/>
    <dgm:cxn modelId="{FAAF8C6B-D6BA-48D9-BE31-3CC412F76C26}" type="presOf" srcId="{4E7D1951-E043-4329-B3B6-BD79A5BD4F73}" destId="{5AF322C8-498A-44D8-9179-5685BA603877}" srcOrd="1" destOrd="0" presId="urn:microsoft.com/office/officeart/2005/8/layout/hierarchy5"/>
    <dgm:cxn modelId="{37335320-7140-4037-8553-76F5CC204E4C}" type="presOf" srcId="{2F2613B6-0988-40E1-9384-40034BE786BD}" destId="{C3AF0581-0488-4C60-9080-18560344EF75}" srcOrd="0" destOrd="0" presId="urn:microsoft.com/office/officeart/2005/8/layout/hierarchy5"/>
    <dgm:cxn modelId="{7EFE7DEE-D366-407F-A336-2B187B0BC755}" type="presOf" srcId="{A0A8F56B-8DE9-49C3-BD78-F7132EE5FB3E}" destId="{E095D0E6-92F8-4FD3-8188-EA385284612E}" srcOrd="1" destOrd="0" presId="urn:microsoft.com/office/officeart/2005/8/layout/hierarchy5"/>
    <dgm:cxn modelId="{D26A96CC-168C-43C8-9856-70594242B087}" type="presOf" srcId="{EC6CD342-7653-4611-B8D6-22675B209D33}" destId="{55F96C5B-6C82-4A9C-BC64-FD77D45D916B}" srcOrd="0" destOrd="0" presId="urn:microsoft.com/office/officeart/2005/8/layout/hierarchy5"/>
    <dgm:cxn modelId="{D375AB23-A225-4A95-A20E-33E3273CF225}" type="presOf" srcId="{17187FEB-AA02-463A-9D42-E999D3F7E9F9}" destId="{E0A60A48-1D10-4776-9EFC-75026B01556A}" srcOrd="1" destOrd="0" presId="urn:microsoft.com/office/officeart/2005/8/layout/hierarchy5"/>
    <dgm:cxn modelId="{934E765D-9232-4F59-91D7-949B7C95CA4E}" type="presOf" srcId="{A0A8F56B-8DE9-49C3-BD78-F7132EE5FB3E}" destId="{173CFCFB-57E8-4680-804C-602ED1C1E3D7}" srcOrd="0" destOrd="0" presId="urn:microsoft.com/office/officeart/2005/8/layout/hierarchy5"/>
    <dgm:cxn modelId="{0106E8CC-071B-46D8-A53E-0A3682B5B4F5}" type="presOf" srcId="{018EEDDE-7E42-455B-953A-82C1BEF11E12}" destId="{BE1435FD-E5A5-45FA-96CE-565756DCAEEB}" srcOrd="1" destOrd="0" presId="urn:microsoft.com/office/officeart/2005/8/layout/hierarchy5"/>
    <dgm:cxn modelId="{C19BEC5D-34EC-44B3-B2AF-C2FD09E1F470}" type="presOf" srcId="{F9C91948-A97B-4F7C-B5F7-56088078C408}" destId="{5AEBD3CF-0CDC-4C72-8C4C-7BAD18659F23}" srcOrd="0" destOrd="0" presId="urn:microsoft.com/office/officeart/2005/8/layout/hierarchy5"/>
    <dgm:cxn modelId="{81004320-CB06-4648-96D0-E34D1FD83621}" type="presOf" srcId="{A5382A76-75E6-4678-8FDA-628A085528C9}" destId="{F47CE989-328A-4434-8C69-2A48EEAFBA5F}" srcOrd="0" destOrd="0" presId="urn:microsoft.com/office/officeart/2005/8/layout/hierarchy5"/>
    <dgm:cxn modelId="{7B35467A-8CA1-4C47-9487-F8E0C1EA3914}" type="presOf" srcId="{F9B42E97-247A-41D0-8467-0AA2F85D4A25}" destId="{9DB0ED08-5001-42E5-88B0-FC24E7DBC862}" srcOrd="1" destOrd="0" presId="urn:microsoft.com/office/officeart/2005/8/layout/hierarchy5"/>
    <dgm:cxn modelId="{E4452D93-37E5-472A-A6D2-390319C6611B}" type="presOf" srcId="{5803BDE8-8AD5-467D-8BF5-E9F0AFB4E01B}" destId="{568C466B-FB73-4CB5-8FA8-A8B276DE111E}" srcOrd="0" destOrd="0" presId="urn:microsoft.com/office/officeart/2005/8/layout/hierarchy5"/>
    <dgm:cxn modelId="{E110E3C5-6B8A-4E1A-8774-1B5F90EF73A7}" srcId="{2F2613B6-0988-40E1-9384-40034BE786BD}" destId="{8C5F62FE-A5D3-4AD4-8254-D8F3E8BCA70A}" srcOrd="1" destOrd="0" parTransId="{E28FD00A-B452-4C7E-87A0-7066CE164C97}" sibTransId="{77AC3DCA-E5F5-4982-B06A-CDF864DDC008}"/>
    <dgm:cxn modelId="{A74BFE41-F242-4CA4-B876-1783F8F4648F}" type="presOf" srcId="{53CC609F-0E7F-403D-BF02-2BE925CB6CFC}" destId="{C76CCA51-FEE1-4A5F-8AB2-CEE37C57940C}" srcOrd="0" destOrd="0" presId="urn:microsoft.com/office/officeart/2005/8/layout/hierarchy5"/>
    <dgm:cxn modelId="{E44924BA-3809-45F3-8146-18354BC24AA5}" type="presOf" srcId="{1FF28642-1897-47EC-9A4E-AC98F29D1427}" destId="{F01899E7-4B20-4AC6-BE50-E0EAB8EC31E5}" srcOrd="0" destOrd="0" presId="urn:microsoft.com/office/officeart/2005/8/layout/hierarchy5"/>
    <dgm:cxn modelId="{032E8894-B8FF-4ECC-A7B5-77B22BF3AB6D}" type="presOf" srcId="{DBA817E7-B29A-413E-995A-41BCDC0E4646}" destId="{BF4394B6-A4F3-4064-ACC1-EA861F2F4B31}" srcOrd="0" destOrd="0" presId="urn:microsoft.com/office/officeart/2005/8/layout/hierarchy5"/>
    <dgm:cxn modelId="{76CD3437-3302-49AC-9F10-3CEB636D2FC9}" srcId="{2F2613B6-0988-40E1-9384-40034BE786BD}" destId="{3C4AF31B-BFFD-4AB9-AA6A-4C07B6F6D22A}" srcOrd="3" destOrd="0" parTransId="{17187FEB-AA02-463A-9D42-E999D3F7E9F9}" sibTransId="{49A09716-7812-48F2-BEAD-9A12065AD650}"/>
    <dgm:cxn modelId="{B946C5AE-3225-4961-90C6-5254CFD81A0D}" type="presOf" srcId="{D0FD9290-663B-4A7C-9E82-E4E86B9B3557}" destId="{A9A6FD02-55E2-43B1-B8B6-4A6C4F36A14E}" srcOrd="0" destOrd="0" presId="urn:microsoft.com/office/officeart/2005/8/layout/hierarchy5"/>
    <dgm:cxn modelId="{4320EB34-055A-4DC2-919D-025005D78368}" type="presOf" srcId="{39EB6A81-87C4-4FC0-835A-6E804DE29544}" destId="{CCC6D3DB-1AF6-4616-A109-CAC957DE22F8}" srcOrd="0" destOrd="0" presId="urn:microsoft.com/office/officeart/2005/8/layout/hierarchy5"/>
    <dgm:cxn modelId="{BB07B5D0-3CC9-4BD7-A568-B2D8D9CD88A2}" type="presOf" srcId="{4E7D1951-E043-4329-B3B6-BD79A5BD4F73}" destId="{7EFB78BE-01AC-4CD5-9F40-72F918D8EA48}" srcOrd="0" destOrd="0" presId="urn:microsoft.com/office/officeart/2005/8/layout/hierarchy5"/>
    <dgm:cxn modelId="{24027F97-0DD8-46AE-9846-0186BCED8811}" type="presOf" srcId="{56CD1348-1B46-4C68-9C37-D04245F1C755}" destId="{3564234F-099A-4C58-A10B-5D50794F993D}" srcOrd="0" destOrd="0" presId="urn:microsoft.com/office/officeart/2005/8/layout/hierarchy5"/>
    <dgm:cxn modelId="{E54429E5-6BA1-4E38-8493-906BFE16C948}" srcId="{C8BD250D-C356-48CB-A6C4-36C074FC5CCA}" destId="{D386F177-15F7-4213-955E-D26DBF8FFD33}" srcOrd="0" destOrd="0" parTransId="{5803BDE8-8AD5-467D-8BF5-E9F0AFB4E01B}" sibTransId="{36C9E8C1-6FF3-4F26-8567-D4A150FB7C86}"/>
    <dgm:cxn modelId="{874450AE-F576-4CC3-8BAD-6478515641E6}" type="presOf" srcId="{E28FD00A-B452-4C7E-87A0-7066CE164C97}" destId="{5908157A-782D-43A3-9AE0-9BB913675827}" srcOrd="1" destOrd="0" presId="urn:microsoft.com/office/officeart/2005/8/layout/hierarchy5"/>
    <dgm:cxn modelId="{DBFE1912-4B96-4B73-8796-AB6E1060E776}" type="presOf" srcId="{3C4AF31B-BFFD-4AB9-AA6A-4C07B6F6D22A}" destId="{382EDDC8-6D04-4283-BF41-D106A262F093}" srcOrd="0" destOrd="0" presId="urn:microsoft.com/office/officeart/2005/8/layout/hierarchy5"/>
    <dgm:cxn modelId="{5E458950-05CA-416F-A91F-FE214CED45ED}" type="presOf" srcId="{F5AA14EB-9857-4034-BC93-F554BF4D98B2}" destId="{2219F9CF-B691-481A-B3B1-13F6BED5EA07}" srcOrd="1" destOrd="0" presId="urn:microsoft.com/office/officeart/2005/8/layout/hierarchy5"/>
    <dgm:cxn modelId="{74E108EE-37CF-41BA-8239-EC1297C08834}" type="presOf" srcId="{F5AA14EB-9857-4034-BC93-F554BF4D98B2}" destId="{29C94621-E624-4738-B54F-ED84756D1822}" srcOrd="0" destOrd="0" presId="urn:microsoft.com/office/officeart/2005/8/layout/hierarchy5"/>
    <dgm:cxn modelId="{D34E8A9C-57E3-4FDA-A858-BB7EEAB32217}" srcId="{2F2613B6-0988-40E1-9384-40034BE786BD}" destId="{A457FA08-2D1C-46CC-AD55-B78B9B422199}" srcOrd="6" destOrd="0" parTransId="{F9B42E97-247A-41D0-8467-0AA2F85D4A25}" sibTransId="{6F44E55C-1F8C-4155-8A60-BC9E3894E725}"/>
    <dgm:cxn modelId="{99AFD070-2259-4C4A-8372-4C1ED0DCB8CA}" srcId="{53CC609F-0E7F-403D-BF02-2BE925CB6CFC}" destId="{4E7D1951-E043-4329-B3B6-BD79A5BD4F73}" srcOrd="3" destOrd="0" parTransId="{F28DD10C-B211-4E21-BCCD-BEF1B5E1EA41}" sibTransId="{6C96D60D-E22D-449C-AB40-60452A552484}"/>
    <dgm:cxn modelId="{1E738865-013F-4CF4-ADF1-3F43F030C295}" type="presOf" srcId="{A5382A76-75E6-4678-8FDA-628A085528C9}" destId="{2BEAD61F-016C-41F4-8D3E-8621BD080CC9}" srcOrd="1" destOrd="0" presId="urn:microsoft.com/office/officeart/2005/8/layout/hierarchy5"/>
    <dgm:cxn modelId="{17CC98A6-031C-455E-96B0-66B1684358A1}" type="presOf" srcId="{1FF28642-1897-47EC-9A4E-AC98F29D1427}" destId="{7751EC31-E673-45C2-A540-DCFCD9A10AB3}" srcOrd="1" destOrd="0" presId="urn:microsoft.com/office/officeart/2005/8/layout/hierarchy5"/>
    <dgm:cxn modelId="{F8CE8C4D-F4A7-4707-B877-0385E03014E1}" type="presOf" srcId="{A457FA08-2D1C-46CC-AD55-B78B9B422199}" destId="{D9616AAA-221F-4590-9798-59B62CF59D61}" srcOrd="0" destOrd="0" presId="urn:microsoft.com/office/officeart/2005/8/layout/hierarchy5"/>
    <dgm:cxn modelId="{03ADA2DF-8424-433F-8757-B56C686DFFBE}" type="presOf" srcId="{DBA817E7-B29A-413E-995A-41BCDC0E4646}" destId="{9F392DAA-B70A-4AE2-8515-1A29DF3852A1}" srcOrd="1" destOrd="0" presId="urn:microsoft.com/office/officeart/2005/8/layout/hierarchy5"/>
    <dgm:cxn modelId="{10EB14C8-9FFF-451E-9385-9A67FD687031}" srcId="{2F2613B6-0988-40E1-9384-40034BE786BD}" destId="{C8BD250D-C356-48CB-A6C4-36C074FC5CCA}" srcOrd="2" destOrd="0" parTransId="{F9C91948-A97B-4F7C-B5F7-56088078C408}" sibTransId="{36D2CCB4-2E70-4D96-9779-B3EF939B5AC1}"/>
    <dgm:cxn modelId="{1987A1B5-0CC1-4519-A3E6-62B4E1611318}" srcId="{39EB6A81-87C4-4FC0-835A-6E804DE29544}" destId="{56CD1348-1B46-4C68-9C37-D04245F1C755}" srcOrd="0" destOrd="0" parTransId="{A0A8F56B-8DE9-49C3-BD78-F7132EE5FB3E}" sibTransId="{1B6936EE-5C6C-4D27-891A-7A54023988CF}"/>
    <dgm:cxn modelId="{AEA7AC8C-0D34-4325-863A-136FF34F7072}" type="presOf" srcId="{57E107E2-05E2-4199-892F-A10E7E171CE1}" destId="{6A70B192-C195-4199-9C50-74C067E3DE65}" srcOrd="0" destOrd="0" presId="urn:microsoft.com/office/officeart/2005/8/layout/hierarchy5"/>
    <dgm:cxn modelId="{D04B6D67-5BA6-4CF8-A077-6B246B648C06}" type="presOf" srcId="{C8BD250D-C356-48CB-A6C4-36C074FC5CCA}" destId="{22602D35-7DDC-4CBF-A33E-894F320A30D2}" srcOrd="0" destOrd="0" presId="urn:microsoft.com/office/officeart/2005/8/layout/hierarchy5"/>
    <dgm:cxn modelId="{4D58C7AA-CB49-4D19-AEE9-7D17C5962281}" srcId="{53CC609F-0E7F-403D-BF02-2BE925CB6CFC}" destId="{1FF28642-1897-47EC-9A4E-AC98F29D1427}" srcOrd="1" destOrd="0" parTransId="{7762F4CF-76C3-4C8F-A2E4-B2DD29A607E0}" sibTransId="{909D3B9F-05D9-479B-90BF-E6EC6249C482}"/>
    <dgm:cxn modelId="{19854E96-94DE-46EC-BFDB-A3630BB61273}" srcId="{53CC609F-0E7F-403D-BF02-2BE925CB6CFC}" destId="{EC6CD342-7653-4611-B8D6-22675B209D33}" srcOrd="0" destOrd="0" parTransId="{CC1382BA-F2B3-4028-ABB8-1F136E7E24A9}" sibTransId="{60F7B787-F4D2-4B8C-B3E7-08A3043282C5}"/>
    <dgm:cxn modelId="{C0358266-2B00-4575-9311-014CE5AA3BDA}" type="presOf" srcId="{F9C91948-A97B-4F7C-B5F7-56088078C408}" destId="{9764D944-7B23-4026-9D88-9BE777629730}" srcOrd="1" destOrd="0" presId="urn:microsoft.com/office/officeart/2005/8/layout/hierarchy5"/>
    <dgm:cxn modelId="{9F6E2EBA-8A2D-45F9-AD46-B5AABFBC8823}" srcId="{2F2613B6-0988-40E1-9384-40034BE786BD}" destId="{39EB6A81-87C4-4FC0-835A-6E804DE29544}" srcOrd="0" destOrd="0" parTransId="{D0FD9290-663B-4A7C-9E82-E4E86B9B3557}" sibTransId="{C46DED73-5476-4B19-83A2-3AAA7BA3CE50}"/>
    <dgm:cxn modelId="{5974EBA4-BDD8-4A1D-ADC0-FCC9E8D297E6}" type="presOf" srcId="{5803BDE8-8AD5-467D-8BF5-E9F0AFB4E01B}" destId="{E38659ED-AC2E-4B40-91F3-5E55048EFA63}" srcOrd="1" destOrd="0" presId="urn:microsoft.com/office/officeart/2005/8/layout/hierarchy5"/>
    <dgm:cxn modelId="{7BDEB4FE-5BB1-4103-A1D1-E659FB48E8C3}" srcId="{2F2613B6-0988-40E1-9384-40034BE786BD}" destId="{57E107E2-05E2-4199-892F-A10E7E171CE1}" srcOrd="5" destOrd="0" parTransId="{DBA817E7-B29A-413E-995A-41BCDC0E4646}" sibTransId="{CB6AF460-4765-4DFC-960B-6CAB22BCBD50}"/>
    <dgm:cxn modelId="{8FC9B5DB-C279-4F42-ABD8-4E9994FB06CA}" srcId="{53CC609F-0E7F-403D-BF02-2BE925CB6CFC}" destId="{A5382A76-75E6-4678-8FDA-628A085528C9}" srcOrd="4" destOrd="0" parTransId="{BBBF124A-48AC-4075-AD20-2E917FF34302}" sibTransId="{30F82EFA-CB6B-4C65-A955-6758D586638C}"/>
    <dgm:cxn modelId="{BCEEFF8F-C3A7-4CEE-820A-7CAEFE970763}" srcId="{EC6CD342-7653-4611-B8D6-22675B209D33}" destId="{2F2613B6-0988-40E1-9384-40034BE786BD}" srcOrd="0" destOrd="0" parTransId="{F5AA14EB-9857-4034-BC93-F554BF4D98B2}" sibTransId="{1E814B34-D1BC-4F21-8BF9-D9ECB3646411}"/>
    <dgm:cxn modelId="{F1E95EC0-6729-4548-9D86-6540F420394A}" srcId="{53CC609F-0E7F-403D-BF02-2BE925CB6CFC}" destId="{139EEE2F-B6A4-4B3C-BC91-CF48E1C7A814}" srcOrd="2" destOrd="0" parTransId="{04743832-1935-4756-B11E-82D9F4452E87}" sibTransId="{FCB57536-CF1D-4476-A154-1ADD6792CCBD}"/>
    <dgm:cxn modelId="{E819C331-C1B9-42BD-84A4-10A5D5110338}" type="presOf" srcId="{F9B42E97-247A-41D0-8467-0AA2F85D4A25}" destId="{9981B1EC-73B0-4B70-B359-8C75F2944036}" srcOrd="0" destOrd="0" presId="urn:microsoft.com/office/officeart/2005/8/layout/hierarchy5"/>
    <dgm:cxn modelId="{D82849B7-1A65-43C6-A7F4-7CAB0D9A6E5E}" type="presOf" srcId="{136EB600-C228-406D-A332-753DF5D619A1}" destId="{772E3AB7-ACD1-4B94-A7DF-CB5F9B154689}" srcOrd="0" destOrd="0" presId="urn:microsoft.com/office/officeart/2005/8/layout/hierarchy5"/>
    <dgm:cxn modelId="{2F5109B8-6611-45A1-AA4B-C009521E0E3B}" srcId="{2F2613B6-0988-40E1-9384-40034BE786BD}" destId="{136EB600-C228-406D-A332-753DF5D619A1}" srcOrd="4" destOrd="0" parTransId="{018EEDDE-7E42-455B-953A-82C1BEF11E12}" sibTransId="{2F89CE47-837B-4B7B-8B16-9BEDB90A1C50}"/>
    <dgm:cxn modelId="{706DECF3-34DC-4E34-A559-BCE57219B479}" type="presOf" srcId="{E28FD00A-B452-4C7E-87A0-7066CE164C97}" destId="{0FE42DE0-7D40-4105-9975-92DBD7B7EB75}" srcOrd="0" destOrd="0" presId="urn:microsoft.com/office/officeart/2005/8/layout/hierarchy5"/>
    <dgm:cxn modelId="{BD0011BF-B574-486F-AFD1-592A53E166C9}" type="presOf" srcId="{8C5F62FE-A5D3-4AD4-8254-D8F3E8BCA70A}" destId="{4C82997D-17FF-435C-95E2-D42025E69EE1}" srcOrd="0" destOrd="0" presId="urn:microsoft.com/office/officeart/2005/8/layout/hierarchy5"/>
    <dgm:cxn modelId="{B8DCED35-B4DF-4996-9AFC-6A2DC7F42C40}" type="presOf" srcId="{D386F177-15F7-4213-955E-D26DBF8FFD33}" destId="{302B2C94-9548-402E-9147-74DA8F5C857B}" srcOrd="0" destOrd="0" presId="urn:microsoft.com/office/officeart/2005/8/layout/hierarchy5"/>
    <dgm:cxn modelId="{87E644C0-DDDC-4A8B-89B1-9B5708F47989}" type="presParOf" srcId="{C76CCA51-FEE1-4A5F-8AB2-CEE37C57940C}" destId="{5A30670B-07E0-4714-9DF1-24B600556B2E}" srcOrd="0" destOrd="0" presId="urn:microsoft.com/office/officeart/2005/8/layout/hierarchy5"/>
    <dgm:cxn modelId="{4B032252-ABBD-4083-8B80-050B01127B96}" type="presParOf" srcId="{5A30670B-07E0-4714-9DF1-24B600556B2E}" destId="{3F7A1917-42E1-4265-98AA-EADE74698EDA}" srcOrd="0" destOrd="0" presId="urn:microsoft.com/office/officeart/2005/8/layout/hierarchy5"/>
    <dgm:cxn modelId="{B64B4577-6A33-4395-8D7C-96FA18D897D1}" type="presParOf" srcId="{5A30670B-07E0-4714-9DF1-24B600556B2E}" destId="{AE9622A9-D3BE-40D7-85DC-9D22C3C7EAAC}" srcOrd="1" destOrd="0" presId="urn:microsoft.com/office/officeart/2005/8/layout/hierarchy5"/>
    <dgm:cxn modelId="{5C5FD131-9656-4208-8742-F5A86E4B4116}" type="presParOf" srcId="{AE9622A9-D3BE-40D7-85DC-9D22C3C7EAAC}" destId="{83409316-3AB2-44B9-9007-A966216FACE5}" srcOrd="0" destOrd="0" presId="urn:microsoft.com/office/officeart/2005/8/layout/hierarchy5"/>
    <dgm:cxn modelId="{6C5A463C-4BD4-4692-B838-134EE63229EE}" type="presParOf" srcId="{83409316-3AB2-44B9-9007-A966216FACE5}" destId="{55F96C5B-6C82-4A9C-BC64-FD77D45D916B}" srcOrd="0" destOrd="0" presId="urn:microsoft.com/office/officeart/2005/8/layout/hierarchy5"/>
    <dgm:cxn modelId="{7544A96C-22E7-4183-AD73-CA21D9816ADB}" type="presParOf" srcId="{83409316-3AB2-44B9-9007-A966216FACE5}" destId="{EB95529A-72BA-4A7B-B1CA-54082273145C}" srcOrd="1" destOrd="0" presId="urn:microsoft.com/office/officeart/2005/8/layout/hierarchy5"/>
    <dgm:cxn modelId="{863E6A3B-3942-451F-8E20-A14344F04C3F}" type="presParOf" srcId="{EB95529A-72BA-4A7B-B1CA-54082273145C}" destId="{29C94621-E624-4738-B54F-ED84756D1822}" srcOrd="0" destOrd="0" presId="urn:microsoft.com/office/officeart/2005/8/layout/hierarchy5"/>
    <dgm:cxn modelId="{9CD50882-0210-4592-A53A-F13C060ADA5E}" type="presParOf" srcId="{29C94621-E624-4738-B54F-ED84756D1822}" destId="{2219F9CF-B691-481A-B3B1-13F6BED5EA07}" srcOrd="0" destOrd="0" presId="urn:microsoft.com/office/officeart/2005/8/layout/hierarchy5"/>
    <dgm:cxn modelId="{43C5434A-5D45-4CD2-81B3-5E3346C2095A}" type="presParOf" srcId="{EB95529A-72BA-4A7B-B1CA-54082273145C}" destId="{98B55F75-6557-4B21-859E-82DA77F05AED}" srcOrd="1" destOrd="0" presId="urn:microsoft.com/office/officeart/2005/8/layout/hierarchy5"/>
    <dgm:cxn modelId="{C7A94541-00AA-456A-824D-77CA3F9B22D5}" type="presParOf" srcId="{98B55F75-6557-4B21-859E-82DA77F05AED}" destId="{C3AF0581-0488-4C60-9080-18560344EF75}" srcOrd="0" destOrd="0" presId="urn:microsoft.com/office/officeart/2005/8/layout/hierarchy5"/>
    <dgm:cxn modelId="{07113E47-3BF1-4F9E-8FB6-293D6EABAF2A}" type="presParOf" srcId="{98B55F75-6557-4B21-859E-82DA77F05AED}" destId="{E12D0309-D708-4BFB-8935-9EBF45B70BC5}" srcOrd="1" destOrd="0" presId="urn:microsoft.com/office/officeart/2005/8/layout/hierarchy5"/>
    <dgm:cxn modelId="{97F9E4AD-8736-46DD-8F75-78D8379CED6C}" type="presParOf" srcId="{E12D0309-D708-4BFB-8935-9EBF45B70BC5}" destId="{A9A6FD02-55E2-43B1-B8B6-4A6C4F36A14E}" srcOrd="0" destOrd="0" presId="urn:microsoft.com/office/officeart/2005/8/layout/hierarchy5"/>
    <dgm:cxn modelId="{DF1E0155-DD4F-4A46-A87D-C12AD585E7B5}" type="presParOf" srcId="{A9A6FD02-55E2-43B1-B8B6-4A6C4F36A14E}" destId="{E3D831E5-3129-45DA-95C6-1EBEBFB9AC8F}" srcOrd="0" destOrd="0" presId="urn:microsoft.com/office/officeart/2005/8/layout/hierarchy5"/>
    <dgm:cxn modelId="{211FDDBA-5508-44E2-9535-EEA0169B1432}" type="presParOf" srcId="{E12D0309-D708-4BFB-8935-9EBF45B70BC5}" destId="{831ABFEF-76E9-4F83-9A81-3B15ADBB5166}" srcOrd="1" destOrd="0" presId="urn:microsoft.com/office/officeart/2005/8/layout/hierarchy5"/>
    <dgm:cxn modelId="{B3980273-0401-42BC-8057-9ABCC9DD9039}" type="presParOf" srcId="{831ABFEF-76E9-4F83-9A81-3B15ADBB5166}" destId="{CCC6D3DB-1AF6-4616-A109-CAC957DE22F8}" srcOrd="0" destOrd="0" presId="urn:microsoft.com/office/officeart/2005/8/layout/hierarchy5"/>
    <dgm:cxn modelId="{34BF4257-4F78-4BE3-8236-0D5A04C69B52}" type="presParOf" srcId="{831ABFEF-76E9-4F83-9A81-3B15ADBB5166}" destId="{16B7515B-8841-4B61-8F8A-83E7DF86B909}" srcOrd="1" destOrd="0" presId="urn:microsoft.com/office/officeart/2005/8/layout/hierarchy5"/>
    <dgm:cxn modelId="{7F80ED1E-8634-4577-A1D4-04100020B602}" type="presParOf" srcId="{16B7515B-8841-4B61-8F8A-83E7DF86B909}" destId="{173CFCFB-57E8-4680-804C-602ED1C1E3D7}" srcOrd="0" destOrd="0" presId="urn:microsoft.com/office/officeart/2005/8/layout/hierarchy5"/>
    <dgm:cxn modelId="{629898A5-785B-469C-84CE-96AFD2101AF6}" type="presParOf" srcId="{173CFCFB-57E8-4680-804C-602ED1C1E3D7}" destId="{E095D0E6-92F8-4FD3-8188-EA385284612E}" srcOrd="0" destOrd="0" presId="urn:microsoft.com/office/officeart/2005/8/layout/hierarchy5"/>
    <dgm:cxn modelId="{67EBA0F9-8E30-4130-BB35-9E22D652E1DD}" type="presParOf" srcId="{16B7515B-8841-4B61-8F8A-83E7DF86B909}" destId="{3FBE09D6-DCA4-461F-91D5-05DBF14E9CB3}" srcOrd="1" destOrd="0" presId="urn:microsoft.com/office/officeart/2005/8/layout/hierarchy5"/>
    <dgm:cxn modelId="{7B8C6432-00BE-4BF2-8952-562E967CEC8E}" type="presParOf" srcId="{3FBE09D6-DCA4-461F-91D5-05DBF14E9CB3}" destId="{3564234F-099A-4C58-A10B-5D50794F993D}" srcOrd="0" destOrd="0" presId="urn:microsoft.com/office/officeart/2005/8/layout/hierarchy5"/>
    <dgm:cxn modelId="{72F3036A-A13F-427D-B52A-7FF41EA2DD69}" type="presParOf" srcId="{3FBE09D6-DCA4-461F-91D5-05DBF14E9CB3}" destId="{896C8A82-CD61-4459-B494-E241FCF2CFFD}" srcOrd="1" destOrd="0" presId="urn:microsoft.com/office/officeart/2005/8/layout/hierarchy5"/>
    <dgm:cxn modelId="{6AE9EC44-3E9F-4F12-8DEC-76E5E9CE4807}" type="presParOf" srcId="{E12D0309-D708-4BFB-8935-9EBF45B70BC5}" destId="{0FE42DE0-7D40-4105-9975-92DBD7B7EB75}" srcOrd="2" destOrd="0" presId="urn:microsoft.com/office/officeart/2005/8/layout/hierarchy5"/>
    <dgm:cxn modelId="{50D03617-146B-40DF-BABF-DA024EF02480}" type="presParOf" srcId="{0FE42DE0-7D40-4105-9975-92DBD7B7EB75}" destId="{5908157A-782D-43A3-9AE0-9BB913675827}" srcOrd="0" destOrd="0" presId="urn:microsoft.com/office/officeart/2005/8/layout/hierarchy5"/>
    <dgm:cxn modelId="{04E9F0D0-A489-4C16-AD7C-E27E0751B632}" type="presParOf" srcId="{E12D0309-D708-4BFB-8935-9EBF45B70BC5}" destId="{96D9C87A-C36E-441A-8DDD-BC9A1345D589}" srcOrd="3" destOrd="0" presId="urn:microsoft.com/office/officeart/2005/8/layout/hierarchy5"/>
    <dgm:cxn modelId="{08E98035-1C62-49D7-9A4B-769D1A64A56E}" type="presParOf" srcId="{96D9C87A-C36E-441A-8DDD-BC9A1345D589}" destId="{4C82997D-17FF-435C-95E2-D42025E69EE1}" srcOrd="0" destOrd="0" presId="urn:microsoft.com/office/officeart/2005/8/layout/hierarchy5"/>
    <dgm:cxn modelId="{6B86B4A3-672C-4583-92D1-449AEE751002}" type="presParOf" srcId="{96D9C87A-C36E-441A-8DDD-BC9A1345D589}" destId="{667F1D44-EA33-4A38-9681-C356FF7C2C9B}" srcOrd="1" destOrd="0" presId="urn:microsoft.com/office/officeart/2005/8/layout/hierarchy5"/>
    <dgm:cxn modelId="{F8000FB1-2299-48EC-91BE-2763341179E3}" type="presParOf" srcId="{E12D0309-D708-4BFB-8935-9EBF45B70BC5}" destId="{5AEBD3CF-0CDC-4C72-8C4C-7BAD18659F23}" srcOrd="4" destOrd="0" presId="urn:microsoft.com/office/officeart/2005/8/layout/hierarchy5"/>
    <dgm:cxn modelId="{026EE974-433F-4793-8C94-D62DE301D8F4}" type="presParOf" srcId="{5AEBD3CF-0CDC-4C72-8C4C-7BAD18659F23}" destId="{9764D944-7B23-4026-9D88-9BE777629730}" srcOrd="0" destOrd="0" presId="urn:microsoft.com/office/officeart/2005/8/layout/hierarchy5"/>
    <dgm:cxn modelId="{FD707E06-4416-4481-9D0F-862684401B7F}" type="presParOf" srcId="{E12D0309-D708-4BFB-8935-9EBF45B70BC5}" destId="{DCA2EBF4-8176-4610-AEC3-10D7B6E9E591}" srcOrd="5" destOrd="0" presId="urn:microsoft.com/office/officeart/2005/8/layout/hierarchy5"/>
    <dgm:cxn modelId="{9F30D60A-372C-40AD-9F15-E1A555FB0492}" type="presParOf" srcId="{DCA2EBF4-8176-4610-AEC3-10D7B6E9E591}" destId="{22602D35-7DDC-4CBF-A33E-894F320A30D2}" srcOrd="0" destOrd="0" presId="urn:microsoft.com/office/officeart/2005/8/layout/hierarchy5"/>
    <dgm:cxn modelId="{4C83966B-25C4-4FB6-AB78-C199132FDFED}" type="presParOf" srcId="{DCA2EBF4-8176-4610-AEC3-10D7B6E9E591}" destId="{0B5D655F-9490-4524-8B63-827FDEA39749}" srcOrd="1" destOrd="0" presId="urn:microsoft.com/office/officeart/2005/8/layout/hierarchy5"/>
    <dgm:cxn modelId="{65683D71-98B3-4D2A-B473-3BC131F08AA9}" type="presParOf" srcId="{0B5D655F-9490-4524-8B63-827FDEA39749}" destId="{568C466B-FB73-4CB5-8FA8-A8B276DE111E}" srcOrd="0" destOrd="0" presId="urn:microsoft.com/office/officeart/2005/8/layout/hierarchy5"/>
    <dgm:cxn modelId="{F0D640F5-C6E2-4A28-8A09-D484C7544FAD}" type="presParOf" srcId="{568C466B-FB73-4CB5-8FA8-A8B276DE111E}" destId="{E38659ED-AC2E-4B40-91F3-5E55048EFA63}" srcOrd="0" destOrd="0" presId="urn:microsoft.com/office/officeart/2005/8/layout/hierarchy5"/>
    <dgm:cxn modelId="{80791AA9-0FB5-4386-A136-E9A09A7BE07E}" type="presParOf" srcId="{0B5D655F-9490-4524-8B63-827FDEA39749}" destId="{21F52E4C-B45B-44F4-BD13-F02FB2283A8D}" srcOrd="1" destOrd="0" presId="urn:microsoft.com/office/officeart/2005/8/layout/hierarchy5"/>
    <dgm:cxn modelId="{3CF2815A-B3EF-4F2C-882E-5691F0C46276}" type="presParOf" srcId="{21F52E4C-B45B-44F4-BD13-F02FB2283A8D}" destId="{302B2C94-9548-402E-9147-74DA8F5C857B}" srcOrd="0" destOrd="0" presId="urn:microsoft.com/office/officeart/2005/8/layout/hierarchy5"/>
    <dgm:cxn modelId="{C4BD6375-6DD2-4F4E-B067-4A7015A4997A}" type="presParOf" srcId="{21F52E4C-B45B-44F4-BD13-F02FB2283A8D}" destId="{750D7044-62D8-40FD-B69F-57A4EE7B81C8}" srcOrd="1" destOrd="0" presId="urn:microsoft.com/office/officeart/2005/8/layout/hierarchy5"/>
    <dgm:cxn modelId="{8673EA03-E302-45ED-865B-125A6B3D5645}" type="presParOf" srcId="{E12D0309-D708-4BFB-8935-9EBF45B70BC5}" destId="{7C22B816-1320-4792-BAAC-9991ADDB8848}" srcOrd="6" destOrd="0" presId="urn:microsoft.com/office/officeart/2005/8/layout/hierarchy5"/>
    <dgm:cxn modelId="{935E43E7-14D6-4727-8169-FD49B908E2CD}" type="presParOf" srcId="{7C22B816-1320-4792-BAAC-9991ADDB8848}" destId="{E0A60A48-1D10-4776-9EFC-75026B01556A}" srcOrd="0" destOrd="0" presId="urn:microsoft.com/office/officeart/2005/8/layout/hierarchy5"/>
    <dgm:cxn modelId="{C15415B8-CC4B-4879-842E-3B4F3CB0EFC6}" type="presParOf" srcId="{E12D0309-D708-4BFB-8935-9EBF45B70BC5}" destId="{28D459C0-2958-4958-9E7B-BC880D1558C9}" srcOrd="7" destOrd="0" presId="urn:microsoft.com/office/officeart/2005/8/layout/hierarchy5"/>
    <dgm:cxn modelId="{8750ACBD-3919-48C4-853C-3F3D5B7642CE}" type="presParOf" srcId="{28D459C0-2958-4958-9E7B-BC880D1558C9}" destId="{382EDDC8-6D04-4283-BF41-D106A262F093}" srcOrd="0" destOrd="0" presId="urn:microsoft.com/office/officeart/2005/8/layout/hierarchy5"/>
    <dgm:cxn modelId="{B04C28EF-A447-4EE1-90FD-BA842DA098BA}" type="presParOf" srcId="{28D459C0-2958-4958-9E7B-BC880D1558C9}" destId="{C1AC4BAE-8C24-4A3B-9FBD-9BC86BB0ED64}" srcOrd="1" destOrd="0" presId="urn:microsoft.com/office/officeart/2005/8/layout/hierarchy5"/>
    <dgm:cxn modelId="{B5A10D59-C04E-46E3-A759-008379CDC1F5}" type="presParOf" srcId="{E12D0309-D708-4BFB-8935-9EBF45B70BC5}" destId="{E92F3A61-2F45-4E81-91E2-E1B5A190ACD2}" srcOrd="8" destOrd="0" presId="urn:microsoft.com/office/officeart/2005/8/layout/hierarchy5"/>
    <dgm:cxn modelId="{B7AA08EB-76AD-4148-B786-201154DE7E5A}" type="presParOf" srcId="{E92F3A61-2F45-4E81-91E2-E1B5A190ACD2}" destId="{BE1435FD-E5A5-45FA-96CE-565756DCAEEB}" srcOrd="0" destOrd="0" presId="urn:microsoft.com/office/officeart/2005/8/layout/hierarchy5"/>
    <dgm:cxn modelId="{48E3EA56-A0F7-465B-AFA0-4B0FF99CD5F7}" type="presParOf" srcId="{E12D0309-D708-4BFB-8935-9EBF45B70BC5}" destId="{7A795175-6CFD-46B9-9B00-6C10D82F33F3}" srcOrd="9" destOrd="0" presId="urn:microsoft.com/office/officeart/2005/8/layout/hierarchy5"/>
    <dgm:cxn modelId="{099ABB30-8C5D-45EE-AF84-530D440FBABA}" type="presParOf" srcId="{7A795175-6CFD-46B9-9B00-6C10D82F33F3}" destId="{772E3AB7-ACD1-4B94-A7DF-CB5F9B154689}" srcOrd="0" destOrd="0" presId="urn:microsoft.com/office/officeart/2005/8/layout/hierarchy5"/>
    <dgm:cxn modelId="{0217621A-E46C-4660-98F0-E3A03974A276}" type="presParOf" srcId="{7A795175-6CFD-46B9-9B00-6C10D82F33F3}" destId="{5E1876E2-AD06-441C-A936-4F8E17AF9FD5}" srcOrd="1" destOrd="0" presId="urn:microsoft.com/office/officeart/2005/8/layout/hierarchy5"/>
    <dgm:cxn modelId="{50E0D9DA-13E2-47D8-BB44-3CBCF9C3C664}" type="presParOf" srcId="{E12D0309-D708-4BFB-8935-9EBF45B70BC5}" destId="{BF4394B6-A4F3-4064-ACC1-EA861F2F4B31}" srcOrd="10" destOrd="0" presId="urn:microsoft.com/office/officeart/2005/8/layout/hierarchy5"/>
    <dgm:cxn modelId="{76613E41-D146-442C-8157-D1F98D969A80}" type="presParOf" srcId="{BF4394B6-A4F3-4064-ACC1-EA861F2F4B31}" destId="{9F392DAA-B70A-4AE2-8515-1A29DF3852A1}" srcOrd="0" destOrd="0" presId="urn:microsoft.com/office/officeart/2005/8/layout/hierarchy5"/>
    <dgm:cxn modelId="{A412342D-E8D8-4A7F-BEF9-E21CDC2C169A}" type="presParOf" srcId="{E12D0309-D708-4BFB-8935-9EBF45B70BC5}" destId="{B52230C7-4373-4E50-910C-BBEAF26C6A89}" srcOrd="11" destOrd="0" presId="urn:microsoft.com/office/officeart/2005/8/layout/hierarchy5"/>
    <dgm:cxn modelId="{5B19B8C8-BF4D-4B98-BE79-2DF7770C58CE}" type="presParOf" srcId="{B52230C7-4373-4E50-910C-BBEAF26C6A89}" destId="{6A70B192-C195-4199-9C50-74C067E3DE65}" srcOrd="0" destOrd="0" presId="urn:microsoft.com/office/officeart/2005/8/layout/hierarchy5"/>
    <dgm:cxn modelId="{0FEAAA5E-7724-4149-8285-CF082C27E112}" type="presParOf" srcId="{B52230C7-4373-4E50-910C-BBEAF26C6A89}" destId="{21A9F8F1-47D7-4B91-ADCE-8B81D5B6057B}" srcOrd="1" destOrd="0" presId="urn:microsoft.com/office/officeart/2005/8/layout/hierarchy5"/>
    <dgm:cxn modelId="{A7A47326-49F0-40EC-99F1-7384822CA123}" type="presParOf" srcId="{E12D0309-D708-4BFB-8935-9EBF45B70BC5}" destId="{9981B1EC-73B0-4B70-B359-8C75F2944036}" srcOrd="12" destOrd="0" presId="urn:microsoft.com/office/officeart/2005/8/layout/hierarchy5"/>
    <dgm:cxn modelId="{6D7FF31C-3CCB-4FD5-AA68-2DF804EEA315}" type="presParOf" srcId="{9981B1EC-73B0-4B70-B359-8C75F2944036}" destId="{9DB0ED08-5001-42E5-88B0-FC24E7DBC862}" srcOrd="0" destOrd="0" presId="urn:microsoft.com/office/officeart/2005/8/layout/hierarchy5"/>
    <dgm:cxn modelId="{9A10C549-F5C9-438E-9B83-D33C777B703A}" type="presParOf" srcId="{E12D0309-D708-4BFB-8935-9EBF45B70BC5}" destId="{43ACCFC9-8F70-4A26-809A-A3935E15B8A4}" srcOrd="13" destOrd="0" presId="urn:microsoft.com/office/officeart/2005/8/layout/hierarchy5"/>
    <dgm:cxn modelId="{427901D5-F480-4818-810F-8B30B5B3CC79}" type="presParOf" srcId="{43ACCFC9-8F70-4A26-809A-A3935E15B8A4}" destId="{D9616AAA-221F-4590-9798-59B62CF59D61}" srcOrd="0" destOrd="0" presId="urn:microsoft.com/office/officeart/2005/8/layout/hierarchy5"/>
    <dgm:cxn modelId="{E0B2380F-EF4D-46F2-A804-84193BCB6D59}" type="presParOf" srcId="{43ACCFC9-8F70-4A26-809A-A3935E15B8A4}" destId="{06AF24E6-3D32-4C71-98A9-2A6AC5134203}" srcOrd="1" destOrd="0" presId="urn:microsoft.com/office/officeart/2005/8/layout/hierarchy5"/>
    <dgm:cxn modelId="{E65F0581-732C-46AE-9B9A-DDFBABC66CEC}" type="presParOf" srcId="{C76CCA51-FEE1-4A5F-8AB2-CEE37C57940C}" destId="{A12EC2C1-44FA-47BE-BAF0-9053B8DC3230}" srcOrd="1" destOrd="0" presId="urn:microsoft.com/office/officeart/2005/8/layout/hierarchy5"/>
    <dgm:cxn modelId="{8AC7469C-90AF-4619-843F-1D93E2085AA8}" type="presParOf" srcId="{A12EC2C1-44FA-47BE-BAF0-9053B8DC3230}" destId="{CD3F0AA8-8925-432D-86BC-1C1058953F5C}" srcOrd="0" destOrd="0" presId="urn:microsoft.com/office/officeart/2005/8/layout/hierarchy5"/>
    <dgm:cxn modelId="{0EA73242-D31C-4DC4-815F-3378A958E8BB}" type="presParOf" srcId="{CD3F0AA8-8925-432D-86BC-1C1058953F5C}" destId="{F01899E7-4B20-4AC6-BE50-E0EAB8EC31E5}" srcOrd="0" destOrd="0" presId="urn:microsoft.com/office/officeart/2005/8/layout/hierarchy5"/>
    <dgm:cxn modelId="{CDFF16B6-5879-475B-A448-B54F44489695}" type="presParOf" srcId="{CD3F0AA8-8925-432D-86BC-1C1058953F5C}" destId="{7751EC31-E673-45C2-A540-DCFCD9A10AB3}" srcOrd="1" destOrd="0" presId="urn:microsoft.com/office/officeart/2005/8/layout/hierarchy5"/>
    <dgm:cxn modelId="{34239026-0462-47B6-BEE1-598329E4B30D}" type="presParOf" srcId="{A12EC2C1-44FA-47BE-BAF0-9053B8DC3230}" destId="{DC28D5BB-03E4-4BDF-855C-A6326FB9CB13}" srcOrd="1" destOrd="0" presId="urn:microsoft.com/office/officeart/2005/8/layout/hierarchy5"/>
    <dgm:cxn modelId="{6B47DA94-7C26-454B-82D6-BA65BB00A171}" type="presParOf" srcId="{DC28D5BB-03E4-4BDF-855C-A6326FB9CB13}" destId="{D93999B9-A024-4265-9161-7C08AC05499B}" srcOrd="0" destOrd="0" presId="urn:microsoft.com/office/officeart/2005/8/layout/hierarchy5"/>
    <dgm:cxn modelId="{B491FC7B-359D-4392-90AB-622F24254DE5}" type="presParOf" srcId="{A12EC2C1-44FA-47BE-BAF0-9053B8DC3230}" destId="{B25541A7-B0A6-4ABE-BD1F-AAF68937BEE3}" srcOrd="2" destOrd="0" presId="urn:microsoft.com/office/officeart/2005/8/layout/hierarchy5"/>
    <dgm:cxn modelId="{EED689E8-C212-4B09-B425-E457A102465C}" type="presParOf" srcId="{B25541A7-B0A6-4ABE-BD1F-AAF68937BEE3}" destId="{73258D31-902D-4B90-9377-49C94CC7CABF}" srcOrd="0" destOrd="0" presId="urn:microsoft.com/office/officeart/2005/8/layout/hierarchy5"/>
    <dgm:cxn modelId="{0A55C9FB-E474-42BA-A17D-A47B7BD6A8E8}" type="presParOf" srcId="{B25541A7-B0A6-4ABE-BD1F-AAF68937BEE3}" destId="{E4854FEB-E7EB-4D94-8F6B-FE0628CD977C}" srcOrd="1" destOrd="0" presId="urn:microsoft.com/office/officeart/2005/8/layout/hierarchy5"/>
    <dgm:cxn modelId="{309D9423-5834-418E-9AC6-CB4BE352767E}" type="presParOf" srcId="{A12EC2C1-44FA-47BE-BAF0-9053B8DC3230}" destId="{A9ABAAFC-3314-4906-A7CA-B1AC968713CB}" srcOrd="3" destOrd="0" presId="urn:microsoft.com/office/officeart/2005/8/layout/hierarchy5"/>
    <dgm:cxn modelId="{99F25B5E-D4D5-4916-B5E4-8F85EF8E6E64}" type="presParOf" srcId="{A9ABAAFC-3314-4906-A7CA-B1AC968713CB}" destId="{FCC3118D-15EE-4DA3-BB45-10E436B25403}" srcOrd="0" destOrd="0" presId="urn:microsoft.com/office/officeart/2005/8/layout/hierarchy5"/>
    <dgm:cxn modelId="{7CCAABF7-990B-4012-BF97-5FEEC8C70CBC}" type="presParOf" srcId="{A12EC2C1-44FA-47BE-BAF0-9053B8DC3230}" destId="{9316C289-6A29-4547-8CAB-CD411CC10FA6}" srcOrd="4" destOrd="0" presId="urn:microsoft.com/office/officeart/2005/8/layout/hierarchy5"/>
    <dgm:cxn modelId="{46234875-30CE-4053-A839-A7339022843A}" type="presParOf" srcId="{9316C289-6A29-4547-8CAB-CD411CC10FA6}" destId="{7EFB78BE-01AC-4CD5-9F40-72F918D8EA48}" srcOrd="0" destOrd="0" presId="urn:microsoft.com/office/officeart/2005/8/layout/hierarchy5"/>
    <dgm:cxn modelId="{F720B3B6-C6D9-4BF3-BB61-0AD8CD720492}" type="presParOf" srcId="{9316C289-6A29-4547-8CAB-CD411CC10FA6}" destId="{5AF322C8-498A-44D8-9179-5685BA603877}" srcOrd="1" destOrd="0" presId="urn:microsoft.com/office/officeart/2005/8/layout/hierarchy5"/>
    <dgm:cxn modelId="{5E1F6A1A-D706-4AD5-9C2A-836E660C7F27}" type="presParOf" srcId="{A12EC2C1-44FA-47BE-BAF0-9053B8DC3230}" destId="{912733FF-359D-4BDC-8452-ECBA5D052129}" srcOrd="5" destOrd="0" presId="urn:microsoft.com/office/officeart/2005/8/layout/hierarchy5"/>
    <dgm:cxn modelId="{04D50491-3027-4292-AB64-B3B374A77915}" type="presParOf" srcId="{912733FF-359D-4BDC-8452-ECBA5D052129}" destId="{C21CB1E2-AC4A-4EE7-935C-EAB663F22E61}" srcOrd="0" destOrd="0" presId="urn:microsoft.com/office/officeart/2005/8/layout/hierarchy5"/>
    <dgm:cxn modelId="{BE422395-77A7-4D7F-A5AE-5F8A9AF8EF68}" type="presParOf" srcId="{A12EC2C1-44FA-47BE-BAF0-9053B8DC3230}" destId="{4EF5A7DD-616B-40C8-A67F-54DAB78451E2}" srcOrd="6" destOrd="0" presId="urn:microsoft.com/office/officeart/2005/8/layout/hierarchy5"/>
    <dgm:cxn modelId="{CA216842-B9A5-4A8E-8490-68D3D1BAE10C}" type="presParOf" srcId="{4EF5A7DD-616B-40C8-A67F-54DAB78451E2}" destId="{F47CE989-328A-4434-8C69-2A48EEAFBA5F}" srcOrd="0" destOrd="0" presId="urn:microsoft.com/office/officeart/2005/8/layout/hierarchy5"/>
    <dgm:cxn modelId="{893F4986-59B1-415D-8CD8-E571402A20AA}" type="presParOf" srcId="{4EF5A7DD-616B-40C8-A67F-54DAB78451E2}" destId="{2BEAD61F-016C-41F4-8D3E-8621BD080CC9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CE989-328A-4434-8C69-2A48EEAFBA5F}">
      <dsp:nvSpPr>
        <dsp:cNvPr id="0" name=""/>
        <dsp:cNvSpPr/>
      </dsp:nvSpPr>
      <dsp:spPr>
        <a:xfrm>
          <a:off x="6330289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 err="1" smtClean="0"/>
            <a:t>Gr</a:t>
          </a:r>
          <a:r>
            <a:rPr lang="en-CA" sz="1900" kern="1200" dirty="0" smtClean="0"/>
            <a:t> 12</a:t>
          </a:r>
          <a:endParaRPr lang="en-CA" sz="1900" kern="1200" dirty="0"/>
        </a:p>
      </dsp:txBody>
      <dsp:txXfrm>
        <a:off x="6330289" y="0"/>
        <a:ext cx="1956518" cy="1543060"/>
      </dsp:txXfrm>
    </dsp:sp>
    <dsp:sp modelId="{7EFB78BE-01AC-4CD5-9F40-72F918D8EA48}">
      <dsp:nvSpPr>
        <dsp:cNvPr id="0" name=""/>
        <dsp:cNvSpPr/>
      </dsp:nvSpPr>
      <dsp:spPr>
        <a:xfrm>
          <a:off x="4287420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err="1" smtClean="0"/>
            <a:t>Gr</a:t>
          </a:r>
          <a:r>
            <a:rPr lang="en-CA" sz="2000" kern="1200" dirty="0" smtClean="0"/>
            <a:t> 11</a:t>
          </a:r>
          <a:endParaRPr lang="en-CA" sz="2000" kern="1200" dirty="0"/>
        </a:p>
      </dsp:txBody>
      <dsp:txXfrm>
        <a:off x="4287420" y="0"/>
        <a:ext cx="1956518" cy="1543060"/>
      </dsp:txXfrm>
    </dsp:sp>
    <dsp:sp modelId="{73258D31-902D-4B90-9377-49C94CC7CABF}">
      <dsp:nvSpPr>
        <dsp:cNvPr id="0" name=""/>
        <dsp:cNvSpPr/>
      </dsp:nvSpPr>
      <dsp:spPr>
        <a:xfrm>
          <a:off x="2110410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err="1" smtClean="0"/>
            <a:t>Gr</a:t>
          </a:r>
          <a:r>
            <a:rPr lang="en-CA" sz="2100" kern="1200" dirty="0" smtClean="0"/>
            <a:t> 10</a:t>
          </a:r>
          <a:endParaRPr lang="en-CA" sz="2100" kern="1200" dirty="0"/>
        </a:p>
      </dsp:txBody>
      <dsp:txXfrm>
        <a:off x="2110410" y="0"/>
        <a:ext cx="1956518" cy="1543060"/>
      </dsp:txXfrm>
    </dsp:sp>
    <dsp:sp modelId="{F01899E7-4B20-4AC6-BE50-E0EAB8EC31E5}">
      <dsp:nvSpPr>
        <dsp:cNvPr id="0" name=""/>
        <dsp:cNvSpPr/>
      </dsp:nvSpPr>
      <dsp:spPr>
        <a:xfrm>
          <a:off x="942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err="1" smtClean="0"/>
            <a:t>Gr</a:t>
          </a:r>
          <a:r>
            <a:rPr lang="en-CA" sz="2100" kern="1200" dirty="0" smtClean="0"/>
            <a:t> 9</a:t>
          </a:r>
          <a:endParaRPr lang="en-CA" sz="2100" kern="1200" dirty="0"/>
        </a:p>
      </dsp:txBody>
      <dsp:txXfrm>
        <a:off x="942" y="0"/>
        <a:ext cx="1956518" cy="1543060"/>
      </dsp:txXfrm>
    </dsp:sp>
    <dsp:sp modelId="{55F96C5B-6C82-4A9C-BC64-FD77D45D916B}">
      <dsp:nvSpPr>
        <dsp:cNvPr id="0" name=""/>
        <dsp:cNvSpPr/>
      </dsp:nvSpPr>
      <dsp:spPr>
        <a:xfrm>
          <a:off x="147346" y="2975216"/>
          <a:ext cx="1781483" cy="5252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BTT computers</a:t>
          </a:r>
          <a:endParaRPr lang="en-CA" sz="1400" kern="1200" dirty="0"/>
        </a:p>
      </dsp:txBody>
      <dsp:txXfrm>
        <a:off x="162730" y="2990600"/>
        <a:ext cx="1750715" cy="494477"/>
      </dsp:txXfrm>
    </dsp:sp>
    <dsp:sp modelId="{29C94621-E624-4738-B54F-ED84756D1822}">
      <dsp:nvSpPr>
        <dsp:cNvPr id="0" name=""/>
        <dsp:cNvSpPr/>
      </dsp:nvSpPr>
      <dsp:spPr>
        <a:xfrm rot="37712">
          <a:off x="1928822" y="3232442"/>
          <a:ext cx="235985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35985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1928822" y="3233233"/>
        <a:ext cx="235985" cy="11799"/>
      </dsp:txXfrm>
    </dsp:sp>
    <dsp:sp modelId="{C3AF0581-0488-4C60-9080-18560344EF75}">
      <dsp:nvSpPr>
        <dsp:cNvPr id="0" name=""/>
        <dsp:cNvSpPr/>
      </dsp:nvSpPr>
      <dsp:spPr>
        <a:xfrm>
          <a:off x="2164800" y="2980393"/>
          <a:ext cx="1781483" cy="520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BBI </a:t>
          </a:r>
          <a:br>
            <a:rPr lang="en-CA" sz="1400" kern="1200" dirty="0" smtClean="0"/>
          </a:br>
          <a:r>
            <a:rPr lang="en-CA" sz="1400" kern="1200" dirty="0" smtClean="0"/>
            <a:t>Intro to Business</a:t>
          </a:r>
          <a:endParaRPr lang="en-CA" sz="1400" kern="1200" dirty="0"/>
        </a:p>
      </dsp:txBody>
      <dsp:txXfrm>
        <a:off x="2180032" y="2995625"/>
        <a:ext cx="1751019" cy="489603"/>
      </dsp:txXfrm>
    </dsp:sp>
    <dsp:sp modelId="{A9A6FD02-55E2-43B1-B8B6-4A6C4F36A14E}">
      <dsp:nvSpPr>
        <dsp:cNvPr id="0" name=""/>
        <dsp:cNvSpPr/>
      </dsp:nvSpPr>
      <dsp:spPr>
        <a:xfrm rot="16949163">
          <a:off x="3391794" y="2543028"/>
          <a:ext cx="1414880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1414880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391794" y="2514347"/>
        <a:ext cx="1414880" cy="70744"/>
      </dsp:txXfrm>
    </dsp:sp>
    <dsp:sp modelId="{CCC6D3DB-1AF6-4616-A109-CAC957DE22F8}">
      <dsp:nvSpPr>
        <dsp:cNvPr id="0" name=""/>
        <dsp:cNvSpPr/>
      </dsp:nvSpPr>
      <dsp:spPr>
        <a:xfrm>
          <a:off x="4252184" y="1667823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Accounting</a:t>
          </a:r>
          <a:endParaRPr lang="en-CA" sz="1400" kern="1200" dirty="0"/>
        </a:p>
      </dsp:txBody>
      <dsp:txXfrm>
        <a:off x="4263383" y="1679022"/>
        <a:ext cx="1759085" cy="359976"/>
      </dsp:txXfrm>
    </dsp:sp>
    <dsp:sp modelId="{173CFCFB-57E8-4680-804C-602ED1C1E3D7}">
      <dsp:nvSpPr>
        <dsp:cNvPr id="0" name=""/>
        <dsp:cNvSpPr/>
      </dsp:nvSpPr>
      <dsp:spPr>
        <a:xfrm>
          <a:off x="6033668" y="1852320"/>
          <a:ext cx="305899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305899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6033668" y="1851363"/>
        <a:ext cx="305899" cy="15294"/>
      </dsp:txXfrm>
    </dsp:sp>
    <dsp:sp modelId="{3564234F-099A-4C58-A10B-5D50794F993D}">
      <dsp:nvSpPr>
        <dsp:cNvPr id="0" name=""/>
        <dsp:cNvSpPr/>
      </dsp:nvSpPr>
      <dsp:spPr>
        <a:xfrm>
          <a:off x="6339567" y="1667823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err="1" smtClean="0"/>
            <a:t>Gr</a:t>
          </a:r>
          <a:r>
            <a:rPr lang="en-CA" sz="1400" kern="1200" dirty="0" smtClean="0"/>
            <a:t> 12 Accounting</a:t>
          </a:r>
          <a:endParaRPr lang="en-CA" sz="1400" kern="1200" dirty="0"/>
        </a:p>
      </dsp:txBody>
      <dsp:txXfrm>
        <a:off x="6350766" y="1679022"/>
        <a:ext cx="1759085" cy="359976"/>
      </dsp:txXfrm>
    </dsp:sp>
    <dsp:sp modelId="{0FE42DE0-7D40-4105-9975-92DBD7B7EB75}">
      <dsp:nvSpPr>
        <dsp:cNvPr id="0" name=""/>
        <dsp:cNvSpPr/>
      </dsp:nvSpPr>
      <dsp:spPr>
        <a:xfrm rot="3987491">
          <a:off x="3689808" y="3625238"/>
          <a:ext cx="854090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854090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89808" y="3610577"/>
        <a:ext cx="854090" cy="42704"/>
      </dsp:txXfrm>
    </dsp:sp>
    <dsp:sp modelId="{4C82997D-17FF-435C-95E2-D42025E69EE1}">
      <dsp:nvSpPr>
        <dsp:cNvPr id="0" name=""/>
        <dsp:cNvSpPr/>
      </dsp:nvSpPr>
      <dsp:spPr>
        <a:xfrm>
          <a:off x="4287424" y="3832244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Marketing</a:t>
          </a:r>
          <a:endParaRPr lang="en-CA" sz="1400" kern="1200" dirty="0"/>
        </a:p>
      </dsp:txBody>
      <dsp:txXfrm>
        <a:off x="4298623" y="3843443"/>
        <a:ext cx="1759085" cy="359976"/>
      </dsp:txXfrm>
    </dsp:sp>
    <dsp:sp modelId="{5AEBD3CF-0CDC-4C72-8C4C-7BAD18659F23}">
      <dsp:nvSpPr>
        <dsp:cNvPr id="0" name=""/>
        <dsp:cNvSpPr/>
      </dsp:nvSpPr>
      <dsp:spPr>
        <a:xfrm rot="17479155">
          <a:off x="3662420" y="2818237"/>
          <a:ext cx="892042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892042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62420" y="2802626"/>
        <a:ext cx="892042" cy="44602"/>
      </dsp:txXfrm>
    </dsp:sp>
    <dsp:sp modelId="{22602D35-7DDC-4CBF-A33E-894F320A30D2}">
      <dsp:nvSpPr>
        <dsp:cNvPr id="0" name=""/>
        <dsp:cNvSpPr/>
      </dsp:nvSpPr>
      <dsp:spPr>
        <a:xfrm>
          <a:off x="4270599" y="2218240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Economics</a:t>
          </a:r>
          <a:endParaRPr lang="en-CA" sz="1400" kern="1200" dirty="0"/>
        </a:p>
      </dsp:txBody>
      <dsp:txXfrm>
        <a:off x="4281798" y="2229439"/>
        <a:ext cx="1759085" cy="359976"/>
      </dsp:txXfrm>
    </dsp:sp>
    <dsp:sp modelId="{568C466B-FB73-4CB5-8FA8-A8B276DE111E}">
      <dsp:nvSpPr>
        <dsp:cNvPr id="0" name=""/>
        <dsp:cNvSpPr/>
      </dsp:nvSpPr>
      <dsp:spPr>
        <a:xfrm>
          <a:off x="6052083" y="2402737"/>
          <a:ext cx="305899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305899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6052083" y="2401780"/>
        <a:ext cx="305899" cy="15294"/>
      </dsp:txXfrm>
    </dsp:sp>
    <dsp:sp modelId="{302B2C94-9548-402E-9147-74DA8F5C857B}">
      <dsp:nvSpPr>
        <dsp:cNvPr id="0" name=""/>
        <dsp:cNvSpPr/>
      </dsp:nvSpPr>
      <dsp:spPr>
        <a:xfrm>
          <a:off x="6357982" y="2218240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err="1" smtClean="0"/>
            <a:t>Gr</a:t>
          </a:r>
          <a:r>
            <a:rPr lang="en-CA" sz="1400" kern="1200" dirty="0" smtClean="0"/>
            <a:t> 12 Economics</a:t>
          </a:r>
          <a:endParaRPr lang="en-CA" sz="1400" kern="1200" dirty="0"/>
        </a:p>
      </dsp:txBody>
      <dsp:txXfrm>
        <a:off x="6369181" y="2229439"/>
        <a:ext cx="1759085" cy="359976"/>
      </dsp:txXfrm>
    </dsp:sp>
    <dsp:sp modelId="{7C22B816-1320-4792-BAAC-9991ADDB8848}">
      <dsp:nvSpPr>
        <dsp:cNvPr id="0" name=""/>
        <dsp:cNvSpPr/>
      </dsp:nvSpPr>
      <dsp:spPr>
        <a:xfrm rot="4520651">
          <a:off x="3442709" y="3885943"/>
          <a:ext cx="1348282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1348282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442709" y="3858927"/>
        <a:ext cx="1348282" cy="67414"/>
      </dsp:txXfrm>
    </dsp:sp>
    <dsp:sp modelId="{382EDDC8-6D04-4283-BF41-D106A262F093}">
      <dsp:nvSpPr>
        <dsp:cNvPr id="0" name=""/>
        <dsp:cNvSpPr/>
      </dsp:nvSpPr>
      <dsp:spPr>
        <a:xfrm>
          <a:off x="4287416" y="4353654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Entrepreneurship</a:t>
          </a:r>
          <a:endParaRPr lang="en-CA" sz="1400" kern="1200" dirty="0"/>
        </a:p>
      </dsp:txBody>
      <dsp:txXfrm>
        <a:off x="4298615" y="4364853"/>
        <a:ext cx="1759085" cy="359976"/>
      </dsp:txXfrm>
    </dsp:sp>
    <dsp:sp modelId="{E92F3A61-2F45-4E81-91E2-E1B5A190ACD2}">
      <dsp:nvSpPr>
        <dsp:cNvPr id="0" name=""/>
        <dsp:cNvSpPr/>
      </dsp:nvSpPr>
      <dsp:spPr>
        <a:xfrm rot="21231522">
          <a:off x="3939324" y="3103989"/>
          <a:ext cx="2425618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425618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600" kern="1200"/>
        </a:p>
      </dsp:txBody>
      <dsp:txXfrm>
        <a:off x="3939324" y="3050039"/>
        <a:ext cx="2425618" cy="121280"/>
      </dsp:txXfrm>
    </dsp:sp>
    <dsp:sp modelId="{772E3AB7-ACD1-4B94-A7DF-CB5F9B154689}">
      <dsp:nvSpPr>
        <dsp:cNvPr id="0" name=""/>
        <dsp:cNvSpPr/>
      </dsp:nvSpPr>
      <dsp:spPr>
        <a:xfrm>
          <a:off x="6357982" y="2789745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Leadership</a:t>
          </a:r>
          <a:endParaRPr lang="en-CA" sz="1400" kern="1200" dirty="0"/>
        </a:p>
      </dsp:txBody>
      <dsp:txXfrm>
        <a:off x="6369181" y="2800944"/>
        <a:ext cx="1759085" cy="359976"/>
      </dsp:txXfrm>
    </dsp:sp>
    <dsp:sp modelId="{BF4394B6-A4F3-4064-ACC1-EA861F2F4B31}">
      <dsp:nvSpPr>
        <dsp:cNvPr id="0" name=""/>
        <dsp:cNvSpPr/>
      </dsp:nvSpPr>
      <dsp:spPr>
        <a:xfrm rot="1190242">
          <a:off x="3869657" y="3671946"/>
          <a:ext cx="2582625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582625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869657" y="3614071"/>
        <a:ext cx="2582625" cy="129131"/>
      </dsp:txXfrm>
    </dsp:sp>
    <dsp:sp modelId="{6A70B192-C195-4199-9C50-74C067E3DE65}">
      <dsp:nvSpPr>
        <dsp:cNvPr id="0" name=""/>
        <dsp:cNvSpPr/>
      </dsp:nvSpPr>
      <dsp:spPr>
        <a:xfrm>
          <a:off x="6375656" y="3863434"/>
          <a:ext cx="1781483" cy="506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International Business</a:t>
          </a:r>
          <a:endParaRPr lang="en-CA" sz="1100" kern="1200" dirty="0"/>
        </a:p>
      </dsp:txBody>
      <dsp:txXfrm>
        <a:off x="6390500" y="3878278"/>
        <a:ext cx="1751795" cy="477134"/>
      </dsp:txXfrm>
    </dsp:sp>
    <dsp:sp modelId="{9981B1EC-73B0-4B70-B359-8C75F2944036}">
      <dsp:nvSpPr>
        <dsp:cNvPr id="0" name=""/>
        <dsp:cNvSpPr/>
      </dsp:nvSpPr>
      <dsp:spPr>
        <a:xfrm rot="421733">
          <a:off x="3937153" y="3382413"/>
          <a:ext cx="2429960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429960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600" kern="1200"/>
        </a:p>
      </dsp:txBody>
      <dsp:txXfrm>
        <a:off x="3937153" y="3328355"/>
        <a:ext cx="2429960" cy="121498"/>
      </dsp:txXfrm>
    </dsp:sp>
    <dsp:sp modelId="{D9616AAA-221F-4590-9798-59B62CF59D61}">
      <dsp:nvSpPr>
        <dsp:cNvPr id="0" name=""/>
        <dsp:cNvSpPr/>
      </dsp:nvSpPr>
      <dsp:spPr>
        <a:xfrm>
          <a:off x="6357982" y="3346594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Finance</a:t>
          </a:r>
          <a:endParaRPr lang="en-CA" sz="1400" kern="1200" dirty="0"/>
        </a:p>
      </dsp:txBody>
      <dsp:txXfrm>
        <a:off x="6369181" y="3357793"/>
        <a:ext cx="1759085" cy="3599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CE989-328A-4434-8C69-2A48EEAFBA5F}">
      <dsp:nvSpPr>
        <dsp:cNvPr id="0" name=""/>
        <dsp:cNvSpPr/>
      </dsp:nvSpPr>
      <dsp:spPr>
        <a:xfrm>
          <a:off x="6330289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 err="1" smtClean="0"/>
            <a:t>Gr</a:t>
          </a:r>
          <a:r>
            <a:rPr lang="en-CA" sz="1900" kern="1200" dirty="0" smtClean="0"/>
            <a:t> 12</a:t>
          </a:r>
          <a:endParaRPr lang="en-CA" sz="1900" kern="1200" dirty="0"/>
        </a:p>
      </dsp:txBody>
      <dsp:txXfrm>
        <a:off x="6330289" y="0"/>
        <a:ext cx="1956518" cy="1543060"/>
      </dsp:txXfrm>
    </dsp:sp>
    <dsp:sp modelId="{7EFB78BE-01AC-4CD5-9F40-72F918D8EA48}">
      <dsp:nvSpPr>
        <dsp:cNvPr id="0" name=""/>
        <dsp:cNvSpPr/>
      </dsp:nvSpPr>
      <dsp:spPr>
        <a:xfrm>
          <a:off x="4287420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err="1" smtClean="0"/>
            <a:t>Gr</a:t>
          </a:r>
          <a:r>
            <a:rPr lang="en-CA" sz="2000" kern="1200" dirty="0" smtClean="0"/>
            <a:t> 11</a:t>
          </a:r>
          <a:endParaRPr lang="en-CA" sz="2000" kern="1200" dirty="0"/>
        </a:p>
      </dsp:txBody>
      <dsp:txXfrm>
        <a:off x="4287420" y="0"/>
        <a:ext cx="1956518" cy="1543060"/>
      </dsp:txXfrm>
    </dsp:sp>
    <dsp:sp modelId="{73258D31-902D-4B90-9377-49C94CC7CABF}">
      <dsp:nvSpPr>
        <dsp:cNvPr id="0" name=""/>
        <dsp:cNvSpPr/>
      </dsp:nvSpPr>
      <dsp:spPr>
        <a:xfrm>
          <a:off x="2110410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err="1" smtClean="0"/>
            <a:t>Gr</a:t>
          </a:r>
          <a:r>
            <a:rPr lang="en-CA" sz="2100" kern="1200" dirty="0" smtClean="0"/>
            <a:t> 10</a:t>
          </a:r>
          <a:endParaRPr lang="en-CA" sz="2100" kern="1200" dirty="0"/>
        </a:p>
      </dsp:txBody>
      <dsp:txXfrm>
        <a:off x="2110410" y="0"/>
        <a:ext cx="1956518" cy="1543060"/>
      </dsp:txXfrm>
    </dsp:sp>
    <dsp:sp modelId="{F01899E7-4B20-4AC6-BE50-E0EAB8EC31E5}">
      <dsp:nvSpPr>
        <dsp:cNvPr id="0" name=""/>
        <dsp:cNvSpPr/>
      </dsp:nvSpPr>
      <dsp:spPr>
        <a:xfrm>
          <a:off x="942" y="0"/>
          <a:ext cx="1956518" cy="51435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err="1" smtClean="0"/>
            <a:t>Gr</a:t>
          </a:r>
          <a:r>
            <a:rPr lang="en-CA" sz="2100" kern="1200" dirty="0" smtClean="0"/>
            <a:t> 9</a:t>
          </a:r>
          <a:endParaRPr lang="en-CA" sz="2100" kern="1200" dirty="0"/>
        </a:p>
      </dsp:txBody>
      <dsp:txXfrm>
        <a:off x="942" y="0"/>
        <a:ext cx="1956518" cy="1543060"/>
      </dsp:txXfrm>
    </dsp:sp>
    <dsp:sp modelId="{55F96C5B-6C82-4A9C-BC64-FD77D45D916B}">
      <dsp:nvSpPr>
        <dsp:cNvPr id="0" name=""/>
        <dsp:cNvSpPr/>
      </dsp:nvSpPr>
      <dsp:spPr>
        <a:xfrm>
          <a:off x="147346" y="2975216"/>
          <a:ext cx="1781483" cy="5252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BTT computers</a:t>
          </a:r>
          <a:endParaRPr lang="en-CA" sz="1400" kern="1200" dirty="0"/>
        </a:p>
      </dsp:txBody>
      <dsp:txXfrm>
        <a:off x="162730" y="2990600"/>
        <a:ext cx="1750715" cy="494477"/>
      </dsp:txXfrm>
    </dsp:sp>
    <dsp:sp modelId="{29C94621-E624-4738-B54F-ED84756D1822}">
      <dsp:nvSpPr>
        <dsp:cNvPr id="0" name=""/>
        <dsp:cNvSpPr/>
      </dsp:nvSpPr>
      <dsp:spPr>
        <a:xfrm rot="37712">
          <a:off x="1928822" y="3232442"/>
          <a:ext cx="235985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35985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1928822" y="3233233"/>
        <a:ext cx="235985" cy="11799"/>
      </dsp:txXfrm>
    </dsp:sp>
    <dsp:sp modelId="{C3AF0581-0488-4C60-9080-18560344EF75}">
      <dsp:nvSpPr>
        <dsp:cNvPr id="0" name=""/>
        <dsp:cNvSpPr/>
      </dsp:nvSpPr>
      <dsp:spPr>
        <a:xfrm>
          <a:off x="2164800" y="2980393"/>
          <a:ext cx="1781483" cy="520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BBI </a:t>
          </a:r>
          <a:br>
            <a:rPr lang="en-CA" sz="1400" kern="1200" dirty="0" smtClean="0"/>
          </a:br>
          <a:r>
            <a:rPr lang="en-CA" sz="1400" kern="1200" dirty="0" smtClean="0"/>
            <a:t>Intro to Business</a:t>
          </a:r>
          <a:endParaRPr lang="en-CA" sz="1400" kern="1200" dirty="0"/>
        </a:p>
      </dsp:txBody>
      <dsp:txXfrm>
        <a:off x="2180032" y="2995625"/>
        <a:ext cx="1751019" cy="489603"/>
      </dsp:txXfrm>
    </dsp:sp>
    <dsp:sp modelId="{A9A6FD02-55E2-43B1-B8B6-4A6C4F36A14E}">
      <dsp:nvSpPr>
        <dsp:cNvPr id="0" name=""/>
        <dsp:cNvSpPr/>
      </dsp:nvSpPr>
      <dsp:spPr>
        <a:xfrm rot="16949163">
          <a:off x="3391794" y="2543028"/>
          <a:ext cx="1414880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1414880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391794" y="2514347"/>
        <a:ext cx="1414880" cy="70744"/>
      </dsp:txXfrm>
    </dsp:sp>
    <dsp:sp modelId="{CCC6D3DB-1AF6-4616-A109-CAC957DE22F8}">
      <dsp:nvSpPr>
        <dsp:cNvPr id="0" name=""/>
        <dsp:cNvSpPr/>
      </dsp:nvSpPr>
      <dsp:spPr>
        <a:xfrm>
          <a:off x="4252184" y="1667823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Accounting</a:t>
          </a:r>
          <a:endParaRPr lang="en-CA" sz="1400" kern="1200" dirty="0"/>
        </a:p>
      </dsp:txBody>
      <dsp:txXfrm>
        <a:off x="4263383" y="1679022"/>
        <a:ext cx="1759085" cy="359976"/>
      </dsp:txXfrm>
    </dsp:sp>
    <dsp:sp modelId="{173CFCFB-57E8-4680-804C-602ED1C1E3D7}">
      <dsp:nvSpPr>
        <dsp:cNvPr id="0" name=""/>
        <dsp:cNvSpPr/>
      </dsp:nvSpPr>
      <dsp:spPr>
        <a:xfrm>
          <a:off x="6033668" y="1852320"/>
          <a:ext cx="305899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305899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6033668" y="1851363"/>
        <a:ext cx="305899" cy="15294"/>
      </dsp:txXfrm>
    </dsp:sp>
    <dsp:sp modelId="{3564234F-099A-4C58-A10B-5D50794F993D}">
      <dsp:nvSpPr>
        <dsp:cNvPr id="0" name=""/>
        <dsp:cNvSpPr/>
      </dsp:nvSpPr>
      <dsp:spPr>
        <a:xfrm>
          <a:off x="6339567" y="1667823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err="1" smtClean="0"/>
            <a:t>Gr</a:t>
          </a:r>
          <a:r>
            <a:rPr lang="en-CA" sz="1400" kern="1200" dirty="0" smtClean="0"/>
            <a:t> 12 Accounting</a:t>
          </a:r>
          <a:endParaRPr lang="en-CA" sz="1400" kern="1200" dirty="0"/>
        </a:p>
      </dsp:txBody>
      <dsp:txXfrm>
        <a:off x="6350766" y="1679022"/>
        <a:ext cx="1759085" cy="359976"/>
      </dsp:txXfrm>
    </dsp:sp>
    <dsp:sp modelId="{0FE42DE0-7D40-4105-9975-92DBD7B7EB75}">
      <dsp:nvSpPr>
        <dsp:cNvPr id="0" name=""/>
        <dsp:cNvSpPr/>
      </dsp:nvSpPr>
      <dsp:spPr>
        <a:xfrm rot="3987491">
          <a:off x="3689808" y="3625238"/>
          <a:ext cx="854090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854090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89808" y="3610577"/>
        <a:ext cx="854090" cy="42704"/>
      </dsp:txXfrm>
    </dsp:sp>
    <dsp:sp modelId="{4C82997D-17FF-435C-95E2-D42025E69EE1}">
      <dsp:nvSpPr>
        <dsp:cNvPr id="0" name=""/>
        <dsp:cNvSpPr/>
      </dsp:nvSpPr>
      <dsp:spPr>
        <a:xfrm>
          <a:off x="4287424" y="3832244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Marketing</a:t>
          </a:r>
          <a:endParaRPr lang="en-CA" sz="1400" kern="1200" dirty="0"/>
        </a:p>
      </dsp:txBody>
      <dsp:txXfrm>
        <a:off x="4298623" y="3843443"/>
        <a:ext cx="1759085" cy="359976"/>
      </dsp:txXfrm>
    </dsp:sp>
    <dsp:sp modelId="{5AEBD3CF-0CDC-4C72-8C4C-7BAD18659F23}">
      <dsp:nvSpPr>
        <dsp:cNvPr id="0" name=""/>
        <dsp:cNvSpPr/>
      </dsp:nvSpPr>
      <dsp:spPr>
        <a:xfrm rot="17479155">
          <a:off x="3662420" y="2818237"/>
          <a:ext cx="892042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892042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62420" y="2802626"/>
        <a:ext cx="892042" cy="44602"/>
      </dsp:txXfrm>
    </dsp:sp>
    <dsp:sp modelId="{22602D35-7DDC-4CBF-A33E-894F320A30D2}">
      <dsp:nvSpPr>
        <dsp:cNvPr id="0" name=""/>
        <dsp:cNvSpPr/>
      </dsp:nvSpPr>
      <dsp:spPr>
        <a:xfrm>
          <a:off x="4270599" y="2218240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Economics</a:t>
          </a:r>
          <a:endParaRPr lang="en-CA" sz="1400" kern="1200" dirty="0"/>
        </a:p>
      </dsp:txBody>
      <dsp:txXfrm>
        <a:off x="4281798" y="2229439"/>
        <a:ext cx="1759085" cy="359976"/>
      </dsp:txXfrm>
    </dsp:sp>
    <dsp:sp modelId="{568C466B-FB73-4CB5-8FA8-A8B276DE111E}">
      <dsp:nvSpPr>
        <dsp:cNvPr id="0" name=""/>
        <dsp:cNvSpPr/>
      </dsp:nvSpPr>
      <dsp:spPr>
        <a:xfrm>
          <a:off x="6052083" y="2402737"/>
          <a:ext cx="305899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305899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6052083" y="2401780"/>
        <a:ext cx="305899" cy="15294"/>
      </dsp:txXfrm>
    </dsp:sp>
    <dsp:sp modelId="{302B2C94-9548-402E-9147-74DA8F5C857B}">
      <dsp:nvSpPr>
        <dsp:cNvPr id="0" name=""/>
        <dsp:cNvSpPr/>
      </dsp:nvSpPr>
      <dsp:spPr>
        <a:xfrm>
          <a:off x="6357982" y="2218240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err="1" smtClean="0"/>
            <a:t>Gr</a:t>
          </a:r>
          <a:r>
            <a:rPr lang="en-CA" sz="1400" kern="1200" dirty="0" smtClean="0"/>
            <a:t> 12 Economics</a:t>
          </a:r>
          <a:endParaRPr lang="en-CA" sz="1400" kern="1200" dirty="0"/>
        </a:p>
      </dsp:txBody>
      <dsp:txXfrm>
        <a:off x="6369181" y="2229439"/>
        <a:ext cx="1759085" cy="359976"/>
      </dsp:txXfrm>
    </dsp:sp>
    <dsp:sp modelId="{7C22B816-1320-4792-BAAC-9991ADDB8848}">
      <dsp:nvSpPr>
        <dsp:cNvPr id="0" name=""/>
        <dsp:cNvSpPr/>
      </dsp:nvSpPr>
      <dsp:spPr>
        <a:xfrm rot="4520651">
          <a:off x="3442709" y="3885943"/>
          <a:ext cx="1348282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1348282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442709" y="3858927"/>
        <a:ext cx="1348282" cy="67414"/>
      </dsp:txXfrm>
    </dsp:sp>
    <dsp:sp modelId="{382EDDC8-6D04-4283-BF41-D106A262F093}">
      <dsp:nvSpPr>
        <dsp:cNvPr id="0" name=""/>
        <dsp:cNvSpPr/>
      </dsp:nvSpPr>
      <dsp:spPr>
        <a:xfrm>
          <a:off x="4287416" y="4353654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Entrepreneurship</a:t>
          </a:r>
          <a:endParaRPr lang="en-CA" sz="1400" kern="1200" dirty="0"/>
        </a:p>
      </dsp:txBody>
      <dsp:txXfrm>
        <a:off x="4298615" y="4364853"/>
        <a:ext cx="1759085" cy="359976"/>
      </dsp:txXfrm>
    </dsp:sp>
    <dsp:sp modelId="{E92F3A61-2F45-4E81-91E2-E1B5A190ACD2}">
      <dsp:nvSpPr>
        <dsp:cNvPr id="0" name=""/>
        <dsp:cNvSpPr/>
      </dsp:nvSpPr>
      <dsp:spPr>
        <a:xfrm rot="21231522">
          <a:off x="3939324" y="3103989"/>
          <a:ext cx="2425618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425618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600" kern="1200"/>
        </a:p>
      </dsp:txBody>
      <dsp:txXfrm>
        <a:off x="3939324" y="3050039"/>
        <a:ext cx="2425618" cy="121280"/>
      </dsp:txXfrm>
    </dsp:sp>
    <dsp:sp modelId="{772E3AB7-ACD1-4B94-A7DF-CB5F9B154689}">
      <dsp:nvSpPr>
        <dsp:cNvPr id="0" name=""/>
        <dsp:cNvSpPr/>
      </dsp:nvSpPr>
      <dsp:spPr>
        <a:xfrm>
          <a:off x="6357982" y="2789745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Leadership</a:t>
          </a:r>
          <a:endParaRPr lang="en-CA" sz="1400" kern="1200" dirty="0"/>
        </a:p>
      </dsp:txBody>
      <dsp:txXfrm>
        <a:off x="6369181" y="2800944"/>
        <a:ext cx="1759085" cy="359976"/>
      </dsp:txXfrm>
    </dsp:sp>
    <dsp:sp modelId="{BF4394B6-A4F3-4064-ACC1-EA861F2F4B31}">
      <dsp:nvSpPr>
        <dsp:cNvPr id="0" name=""/>
        <dsp:cNvSpPr/>
      </dsp:nvSpPr>
      <dsp:spPr>
        <a:xfrm rot="1190242">
          <a:off x="3869657" y="3671946"/>
          <a:ext cx="2582625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582625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869657" y="3614071"/>
        <a:ext cx="2582625" cy="129131"/>
      </dsp:txXfrm>
    </dsp:sp>
    <dsp:sp modelId="{6A70B192-C195-4199-9C50-74C067E3DE65}">
      <dsp:nvSpPr>
        <dsp:cNvPr id="0" name=""/>
        <dsp:cNvSpPr/>
      </dsp:nvSpPr>
      <dsp:spPr>
        <a:xfrm>
          <a:off x="6375656" y="3863434"/>
          <a:ext cx="1781483" cy="506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International Business</a:t>
          </a:r>
          <a:endParaRPr lang="en-CA" sz="1100" kern="1200" dirty="0"/>
        </a:p>
      </dsp:txBody>
      <dsp:txXfrm>
        <a:off x="6390500" y="3878278"/>
        <a:ext cx="1751795" cy="477134"/>
      </dsp:txXfrm>
    </dsp:sp>
    <dsp:sp modelId="{9981B1EC-73B0-4B70-B359-8C75F2944036}">
      <dsp:nvSpPr>
        <dsp:cNvPr id="0" name=""/>
        <dsp:cNvSpPr/>
      </dsp:nvSpPr>
      <dsp:spPr>
        <a:xfrm rot="421733">
          <a:off x="3937153" y="3382413"/>
          <a:ext cx="2429960" cy="13381"/>
        </a:xfrm>
        <a:custGeom>
          <a:avLst/>
          <a:gdLst/>
          <a:ahLst/>
          <a:cxnLst/>
          <a:rect l="0" t="0" r="0" b="0"/>
          <a:pathLst>
            <a:path>
              <a:moveTo>
                <a:pt x="0" y="6690"/>
              </a:moveTo>
              <a:lnTo>
                <a:pt x="2429960" y="669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600" kern="1200"/>
        </a:p>
      </dsp:txBody>
      <dsp:txXfrm>
        <a:off x="3937153" y="3328355"/>
        <a:ext cx="2429960" cy="121498"/>
      </dsp:txXfrm>
    </dsp:sp>
    <dsp:sp modelId="{D9616AAA-221F-4590-9798-59B62CF59D61}">
      <dsp:nvSpPr>
        <dsp:cNvPr id="0" name=""/>
        <dsp:cNvSpPr/>
      </dsp:nvSpPr>
      <dsp:spPr>
        <a:xfrm>
          <a:off x="6357982" y="3346594"/>
          <a:ext cx="1781483" cy="382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/>
            <a:t>Finance</a:t>
          </a:r>
          <a:endParaRPr lang="en-CA" sz="1400" kern="1200" dirty="0"/>
        </a:p>
      </dsp:txBody>
      <dsp:txXfrm>
        <a:off x="6369181" y="3357793"/>
        <a:ext cx="1759085" cy="359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0" charset="0"/>
                <a:ea typeface="ＭＳ Ｐゴシック" pitchFamily="30" charset="-128"/>
                <a:cs typeface="ＭＳ Ｐゴシック" pitchFamily="3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0" charset="0"/>
                <a:ea typeface="ＭＳ Ｐゴシック" pitchFamily="30" charset="-128"/>
                <a:cs typeface="ＭＳ Ｐゴシック" pitchFamily="3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0" charset="0"/>
                <a:ea typeface="ＭＳ Ｐゴシック" pitchFamily="30" charset="-128"/>
                <a:cs typeface="ＭＳ Ｐゴシック" pitchFamily="3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812FDA7-28D8-4B35-B206-6EB2B5FBAB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0" charset="0"/>
        <a:ea typeface="ＭＳ Ｐゴシック" pitchFamily="3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0" charset="0"/>
        <a:ea typeface="ＭＳ Ｐゴシック" pitchFamily="3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0" charset="0"/>
        <a:ea typeface="ＭＳ Ｐゴシック" pitchFamily="3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0" charset="0"/>
        <a:ea typeface="ＭＳ Ｐゴシック" pitchFamily="3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8702C48-5681-49D6-92BA-9749DBD028DA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EC4677-922E-440A-940C-18C29BF75345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0723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F7D497C-5A79-4E60-B5E7-8CB9A211B3A0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97D83B0-36C0-4344-BB01-E1B76432D9D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25DA02-07B0-447B-8F71-1C386E34B243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D35BC6C-1CF3-410D-9E01-73F9C94F0FCA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0F154FE-D56A-4EE9-A93D-C1E831635D9E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71C963-32CF-4CA2-8FFA-CBD371057D8E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2272E2-5BBC-4FB6-9D2A-EBE2F4A3F6F7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F1086E9-269F-4486-ADFD-4BF837F1A56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C609ABD-DC21-4347-973F-E24D6F0C600F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87BD0BA-6CD5-405D-B7B2-38592745FFF8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26DDF7-7337-4910-8760-A851A8921E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132746"/>
      </p:ext>
    </p:extLst>
  </p:cSld>
  <p:clrMapOvr>
    <a:masterClrMapping/>
  </p:clrMapOvr>
  <p:transition spd="med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E329-2EB4-4A65-B7D4-3F616DF99CA2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C9C31-58AD-431A-9A60-D2E5F3503A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431528"/>
      </p:ext>
    </p:extLst>
  </p:cSld>
  <p:clrMapOvr>
    <a:masterClrMapping/>
  </p:clrMapOvr>
  <p:transition spd="med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37DC64-3887-468C-8BFD-3B94D4E4BBDE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06036-BCB6-4581-B619-AC4204D76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172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BF5D85-B87C-47BE-B92B-EC53216AC60B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418C7-76DC-4766-9A65-6626247B6C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34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1E060B-C05D-4CC0-BB4D-5BC57C167776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BE21E-BF67-4CA4-A3D5-EFBD2259D5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081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56AF98-A649-4AFA-93A3-FE0EE9BF4D38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E8DC4-B660-4D9E-A99B-6C3DC4BA77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082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C7C96-E673-4401-BC51-9FC10114EFA8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081F1-92EF-4AB2-AF3A-2DEC1168C3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9879"/>
      </p:ext>
    </p:extLst>
  </p:cSld>
  <p:clrMapOvr>
    <a:masterClrMapping/>
  </p:clrMapOvr>
  <p:transition spd="med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4E2780-0B93-4BAF-9701-0C3C37CEA5CD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7C83F-64CA-4664-AC15-B74B4144D6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4496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6B8E82F-3DA0-49C7-B4D6-BBA9D81A4552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AABF5-EDB3-434C-A0EE-252C87C316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522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4D0B6-8330-4E80-8B0B-7BD4FDAFF896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65DBA-793A-41B5-B942-97135EBB8B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203283"/>
      </p:ext>
    </p:extLst>
  </p:cSld>
  <p:clrMapOvr>
    <a:masterClrMapping/>
  </p:clrMapOvr>
  <p:transition spd="med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80E2C-E4FB-4734-93EF-19307A3E08F0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55A94-754D-45F3-9A4B-C69B8A1DF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928917"/>
      </p:ext>
    </p:extLst>
  </p:cSld>
  <p:clrMapOvr>
    <a:masterClrMapping/>
  </p:clrMapOvr>
  <p:transition spd="med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C826324D-D0E9-449B-8C3B-7FC0F7C8F5ED}" type="datetimeFigureOut">
              <a:rPr lang="en-US"/>
              <a:pPr>
                <a:defRPr/>
              </a:pPr>
              <a:t>11/5/2020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D603BAF-D637-4845-854B-E94C105D82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2" r:id="rId2"/>
    <p:sldLayoutId id="2147484367" r:id="rId3"/>
    <p:sldLayoutId id="2147484368" r:id="rId4"/>
    <p:sldLayoutId id="2147484369" r:id="rId5"/>
    <p:sldLayoutId id="2147484370" r:id="rId6"/>
    <p:sldLayoutId id="2147484363" r:id="rId7"/>
    <p:sldLayoutId id="2147484371" r:id="rId8"/>
    <p:sldLayoutId id="2147484372" r:id="rId9"/>
    <p:sldLayoutId id="2147484364" r:id="rId10"/>
    <p:sldLayoutId id="2147484365" r:id="rId11"/>
  </p:sldLayoutIdLst>
  <p:transition spd="med" advTm="10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uact=8&amp;ved=0CAcQjRw&amp;url=http%3A%2F%2Fwww.idownloadblog.com%2F2015%2F02%2F05%2Fapple-recruiting-from-tesla%2F&amp;ei=I1zaVOOXCsqsyASQvIGQCQ&amp;bvm=bv.85464276,d.aWw&amp;psig=AFQjCNFKOnS594eC7_ebu1ioY_0t_D3Z5A&amp;ust=1423682940928741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4953000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Business Studies </a:t>
            </a:r>
            <a:r>
              <a:rPr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dirty="0"/>
          </a:p>
        </p:txBody>
      </p:sp>
      <p:pic>
        <p:nvPicPr>
          <p:cNvPr id="9219" name="Picture 6" descr="header_pi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371600"/>
            <a:ext cx="92551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43063"/>
            <a:ext cx="77724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mtClean="0"/>
              <a:t>Money management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mtClean="0"/>
              <a:t>Leadership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mtClean="0"/>
              <a:t>Teamwork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mtClean="0"/>
              <a:t>Problem Solving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mtClean="0"/>
              <a:t>Digital and Technology skills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00063"/>
            <a:ext cx="8183563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Skills for </a:t>
            </a:r>
            <a:r>
              <a:rPr lang="en-C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Career Success</a:t>
            </a:r>
            <a:endParaRPr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571625"/>
            <a:ext cx="8183562" cy="4187825"/>
          </a:xfrm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800" smtClean="0">
                <a:latin typeface="Arial" panose="020B0604020202020204" pitchFamily="34" charset="0"/>
                <a:ea typeface="굴림" pitchFamily="34" charset="-127"/>
                <a:cs typeface="Times New Roman" panose="02020603050405020304" pitchFamily="18" charset="0"/>
              </a:rPr>
              <a:t>Gain knowledge and skills that will be valuable in all careers (not just business) and in everyday life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altLang="ko-KR" sz="2800" smtClean="0">
                <a:latin typeface="Arial" panose="020B0604020202020204" pitchFamily="34" charset="0"/>
                <a:cs typeface="Times New Roman" panose="02020603050405020304" pitchFamily="18" charset="0"/>
              </a:rPr>
              <a:t>Prepare for post-secondary business programs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800" smtClean="0">
                <a:latin typeface="Arial" panose="020B0604020202020204" pitchFamily="34" charset="0"/>
                <a:ea typeface="굴림" pitchFamily="34" charset="-127"/>
                <a:cs typeface="Times New Roman" panose="02020603050405020304" pitchFamily="18" charset="0"/>
              </a:rPr>
              <a:t>Develop useful skills in accounting, marketing, entrepreneurship, economics, leadership, international business and more!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57188"/>
            <a:ext cx="7969250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Why study business?</a:t>
            </a: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5000625" y="2286000"/>
            <a:ext cx="3857625" cy="4000500"/>
          </a:xfrm>
        </p:spPr>
        <p:txBody>
          <a:bodyPr/>
          <a:lstStyle/>
          <a:p>
            <a:pPr eaLnBrk="1" hangingPunct="1"/>
            <a:r>
              <a:rPr lang="en-CA" altLang="en-US" sz="2400" smtClean="0"/>
              <a:t>Explore career paths that match your skills and interests</a:t>
            </a:r>
          </a:p>
          <a:p>
            <a:pPr eaLnBrk="1" hangingPunct="1"/>
            <a:r>
              <a:rPr lang="en-CA" altLang="en-US" sz="2400" smtClean="0"/>
              <a:t>Gain extra job skills and experience</a:t>
            </a:r>
            <a:endParaRPr lang="en-CA" alt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785813"/>
            <a:ext cx="7429500" cy="785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Specialist High Skills Majors</a:t>
            </a:r>
            <a:endParaRPr lang="en-CA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2292" name="Picture 2" descr="http://jillbremer.com/uploads/business-peop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286000"/>
            <a:ext cx="44831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3132138" y="1484313"/>
            <a:ext cx="3311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latin typeface="Viner Hand ITC" panose="03070502030502020203" pitchFamily="66" charset="0"/>
              </a:rPr>
              <a:t>in Business</a:t>
            </a: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642919"/>
          <a:ext cx="8286808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5589240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Business Studies Classes</a:t>
            </a:r>
            <a:endParaRPr lang="en-CA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2571750" y="4357688"/>
            <a:ext cx="1857375" cy="642937"/>
            <a:chOff x="147346" y="2951404"/>
            <a:chExt cx="1781483" cy="523878"/>
          </a:xfrm>
        </p:grpSpPr>
        <p:sp>
          <p:nvSpPr>
            <p:cNvPr id="6" name="Rounded Rectangle 5"/>
            <p:cNvSpPr/>
            <p:nvPr/>
          </p:nvSpPr>
          <p:spPr>
            <a:xfrm>
              <a:off x="147346" y="3047125"/>
              <a:ext cx="1781483" cy="381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147346" y="2951404"/>
              <a:ext cx="1717532" cy="5238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CA" sz="1400" dirty="0"/>
                <a:t>BTT computers</a:t>
              </a:r>
              <a:br>
                <a:rPr lang="en-CA" sz="1400" dirty="0"/>
              </a:br>
              <a:r>
                <a:rPr lang="en-CA" sz="1400" dirty="0"/>
                <a:t>BTT2O1</a:t>
              </a:r>
            </a:p>
          </p:txBody>
        </p:sp>
      </p:grpSp>
    </p:spTree>
  </p:cSld>
  <p:clrMapOvr>
    <a:masterClrMapping/>
  </p:clrMapOvr>
  <p:transition spd="med" advTm="1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928938"/>
            <a:ext cx="5357813" cy="2214562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CA" altLang="ko-KR" sz="3200" dirty="0" smtClean="0">
                <a:latin typeface="Viner Hand ITC" pitchFamily="66" charset="0"/>
                <a:ea typeface="Batang" pitchFamily="18" charset="-127"/>
              </a:rPr>
              <a:t>Do you want to save time on the computer</a:t>
            </a:r>
            <a:r>
              <a:rPr lang="en-US" altLang="ko-KR" sz="3200" dirty="0" smtClean="0">
                <a:latin typeface="Viner Hand ITC" pitchFamily="66" charset="0"/>
                <a:ea typeface="Batang" pitchFamily="18" charset="-127"/>
              </a:rPr>
              <a:t>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ko-KR" sz="3200" dirty="0" smtClean="0">
                <a:latin typeface="Viner Hand ITC" pitchFamily="66" charset="0"/>
                <a:ea typeface="Batang" pitchFamily="18" charset="-127"/>
              </a:rPr>
              <a:t>Do you want to make your assignments look great?</a:t>
            </a:r>
            <a:endParaRPr lang="en-CA" altLang="ko-KR" sz="3200" dirty="0" smtClean="0">
              <a:latin typeface="Viner Hand ITC" pitchFamily="66" charset="0"/>
              <a:ea typeface="Batang" pitchFamily="18" charset="-127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1071563"/>
            <a:ext cx="8572500" cy="10509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ea typeface="Batang" charset="-127"/>
              </a:rPr>
              <a:t>Business Computers BTT1O1/BTT2O1</a:t>
            </a:r>
            <a:r>
              <a:rPr lang="en-US" sz="3200" dirty="0" smtClean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</a:rPr>
              <a:t/>
            </a:r>
            <a:br>
              <a:rPr lang="en-US" sz="3200" dirty="0" smtClean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</a:rPr>
            </a:br>
            <a:r>
              <a:rPr lang="en-US" sz="2800" dirty="0" smtClean="0">
                <a:solidFill>
                  <a:schemeClr val="accent1"/>
                </a:solidFill>
                <a:ea typeface="Batang" charset="-127"/>
              </a:rPr>
              <a:t>Information and Communication Technology in Business</a:t>
            </a:r>
            <a:endParaRPr lang="en-US" sz="3200" dirty="0" smtClean="0">
              <a:solidFill>
                <a:schemeClr val="accent1"/>
              </a:solidFill>
              <a:ea typeface="Batang" charset="-127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57422" y="5529266"/>
            <a:ext cx="6429420" cy="971568"/>
          </a:xfrm>
          <a:prstGeom prst="rect">
            <a:avLst/>
          </a:prstGeom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</p:spPr>
        <p:txBody>
          <a:bodyPr anchor="b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UHS Business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ndows-Vista-vs-Mac-OS-X-Video-Demonstration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000125"/>
            <a:ext cx="2436812" cy="243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785938"/>
            <a:ext cx="7286625" cy="4214812"/>
          </a:xfrm>
        </p:spPr>
        <p:txBody>
          <a:bodyPr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Develop and improve skills: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Digital Literacy </a:t>
            </a:r>
          </a:p>
          <a:p>
            <a:pPr marL="548640" lvl="1" indent="-201168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Fundamental computer skills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Productivity Software </a:t>
            </a:r>
          </a:p>
          <a:p>
            <a:pPr marL="548640" lvl="1" indent="-201168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Documents, spreadsheets, databases, collaboration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Design Software</a:t>
            </a:r>
          </a:p>
          <a:p>
            <a:pPr marL="548640" lvl="1" indent="-201168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Publishing, photo editing, and web design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Communications</a:t>
            </a:r>
          </a:p>
          <a:p>
            <a:pPr marL="548640" lvl="1" indent="-201168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Presentations skills</a:t>
            </a:r>
          </a:p>
          <a:p>
            <a:pPr marL="548640" lvl="1" indent="-201168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CA" dirty="0" smtClean="0">
                <a:latin typeface="Arial" pitchFamily="34" charset="0"/>
                <a:ea typeface="Batang" charset="-127"/>
              </a:rPr>
              <a:t>How to use information technology to be successful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CA" dirty="0" smtClean="0">
              <a:latin typeface="Arial" pitchFamily="34" charset="0"/>
              <a:ea typeface="Batang" charset="-127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357188"/>
            <a:ext cx="8183562" cy="10509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</a:rPr>
              <a:t/>
            </a:r>
            <a:br>
              <a:rPr lang="en-US" sz="3200" dirty="0" smtClean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</a:rPr>
            </a:br>
            <a:r>
              <a:rPr lang="en-US" sz="3200" dirty="0" smtClean="0">
                <a:solidFill>
                  <a:schemeClr val="tx1"/>
                </a:solidFill>
                <a:ea typeface="Batang" charset="-127"/>
              </a:rPr>
              <a:t>Business Computers BTT1O1/2O1 </a:t>
            </a:r>
            <a:r>
              <a:rPr lang="en-US" sz="2400" dirty="0" smtClean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</a:rPr>
              <a:t>Information and Communication Technology</a:t>
            </a:r>
            <a:endParaRPr lang="en-US" sz="3200" dirty="0" smtClean="0">
              <a:solidFill>
                <a:schemeClr val="accent1">
                  <a:tint val="88000"/>
                  <a:satMod val="150000"/>
                </a:schemeClr>
              </a:solidFill>
              <a:ea typeface="Batang" charset="-127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57422" y="5643578"/>
            <a:ext cx="6429420" cy="971568"/>
          </a:xfrm>
          <a:prstGeom prst="rect">
            <a:avLst/>
          </a:prstGeom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</p:spPr>
        <p:txBody>
          <a:bodyPr anchor="b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UHS Business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Excel-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928813"/>
            <a:ext cx="1500187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webdesig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2214563"/>
            <a:ext cx="3433762" cy="285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AutoShape 2" descr="data:image/jpeg;base64,/9j/4AAQSkZJRgABAQAAAQABAAD/2wCEAAkGBwgHBgkIBwgKCgkLDRYPDQwMDRsUFRAWIB0iIiAdHx8kKDQsJCYxJx8fLT0tMTU3Ojo6Iys/RD84QzQ5OjcBCgoKDQwNGg8PGjclHyU3Nzc3Nzc3Nzc3Nzc3Nzc3Nzc3Nzc3Nzc3Nzc3Nzc3Nzc3Nzc3Nzc3Nzc3Nzc3Nzc3N//AABEIAHgAeAMBIgACEQEDEQH/xAAbAAABBQEBAAAAAAAAAAAAAAAFAAMEBgcCAf/EAE0QAAEDAgIDCQcQCAcAAAAAAAEAAgMEBQYREiExEzJBUWFxobLRIlJydJGxwQcUFSQzNUJUYmNzgZKTotIlJjRDgoOU4SNERVNkwvD/xAAbAQABBQEBAAAAAAAAAAAAAAAEAAIDBQYBB//EADURAAEDAgIGCQMDBQAAAAAAAAEAAgMEERIxBRMhYXGRFDIzQVGBscHhQlLRIiM0FUSCofD/2gAMAwEAAhEDEQA/ANxQi/4ht1hgD6+bJ7t5CzW9/MPTsXGKr9Fh+1PqnjTmd3EEXfv7BtKxeeapuVZJWV0rpp5Dm57vMOIciCq6sQ7BmrfRmizVnG/Ywf7VounqhXeseW26OOih4DlpyeU6h5EBmuNyrP26tqZwe+lcMubLUuI4dgAVosWFpa0h0rchtOlsbz9iqNZPUOtdaV0dFRMvhA9VUXUhkOk0vfn32eaQoJDsjceYLRJJcPWx5p4aeS6VbN8yEAtaeUnIBePxDcW6qW2W+ljGzdCZHdGQ6VJ0YDrP5bVD/UpD2cezeQPlZ8LbMdkL/sldC01R2Usx5mFXl+JL0Nj6Ac1KfzLg4kvfBU0w5qUfmTdTF9x5fKd02qP0DmfwqYLLWnZRz/dO7F0LFXnZQ1P3TuxWx2Jb4f8APsHg07PSmJMS37guZHNBH+VLVwj6jy+V0VVYfpbzP4Vb9gbl8CjqgeSNwXcNmxBBK2SmZWxvGxwa8EdCMSYnv4Gq7y/cxfkUCoxjiKP/AFSV38uMf9VwakHM8gn4q14thbzP4Vww1dsSwSRxXuOGanJDRKWuZI3n1ZO6Fe1meF75cLpablJX1Uk+5y0wYHhvc5vIOwDiC0xXNK/E3O6yekYtXKQQAd2WQPukkkkilXrHvVIuLrhiZ1K1+cNEwMA+Wdbj5h9SCQsyyXdzkbPfbi6ZvdGqk7pp16nEbCnII9KRrQ7SDjqIWZqHF8pJXoVKxsNMxg7grJhKzGtnbK4atoJG9HGi9yrXXGQ2y3P3Ggj91lYdcnJnyri51QseFYWRdzUVxyHARGNvRq/iTFob63oGA+6P7t54yf8AwRrQIwIxxKopHOmcZ3ZXs3yzKeZTw0sQhgjDGDgChzoiYKiZulFDI9p4Q1Q5qGudspJvsFJ7TbYEo3tv+pyGyHWmnHUpb7Zcc/2Ko+wUy631/wATqPuihy13gjmyR/cOaiOco8jlNfbrh8SqfuimH264fEar7l3YonNd4Kdkkf3DmoEh1IZV6yjcltuGX7DVfcu7EPqbZcTst9Yf5DuxR4HXyRkcsf3DmjmCAfYO5/KrKRv4/wC619ZVg2iq4bLWNmpKiNzrhSkNfE5pIDhmdY2LUjIwbXDyq9ohZm3w/Kx+mHB05I8fYLtJcte1+9cDzFJGqpWB1/v3X+NS9cqXbRpVULeEnIKHcPfq4eNSdcqdZ9dzpBxzMHSFl3dqeK9F/txw9lYPVDk07/RUQ3sFM0Dk0nHPqhSBOGtyHAhuOX540m+QyIdGa4M/KiZX2mequGK9LEN3qtAw0WyWxj37AXdYoq+rpox3TwPqQDB8mnYn/Jc8elcxVGVSQDlm0ot9U6LAAM1m5IMUr9xRl12oI99Pl/A7sXJvtuH7531RO7EJfIczrTTn8ql6S/cntpWHO6MnEFtB91k+qF/YuDiO2j4U55qd/Ygjnpl7+Vd6Q/cpRRRnx/7yR84ntg4an+mk7Fw7FNsHxr+lk7FXnPTLpBxhPEzipRQQnx5/CshxbbO8rP6R/YmpsYWaJmnMamNuYGb6dwGZVbMmfCgmLnH2ElI2h7SOTWumU2REOjIJHhu3bv8AhazShu7vezY9jSF4uLYdKGB3HAw9CSIbks+4WNlhtw9+rh41L1yp9m99KP6dnnCH3L38uPjcvXKnWc/pOj+nZ5ws07tfNeh503+PsiuOzljCr5ouqFAEhPCiOPR+t1TzR9UIQnVHbP4oajANLHwC0PATi+z1LT/uOA+yFDp5HyVgLQ4jI5kDPJSPU5OdJVt+cHSE/haqgpn1LKiVrMyMsztRbmCTU3Ns1npSWTTkC+31S3OY7IpDzNK89a1R2U8v2Sjr7pRMOqdpy4k06/UTf3hPM0ooQxDNyFE0vcxBTb65w1UsijVlNU0rWuqIXMa45AnLajzsTUTdgeeYINiC9wV9MyKFj2lr9LN3MVxwiANnImF1Q54BZYKDTxyVdTHBFvnnLm5VcqG1UtHG0Nja+The8ZkoFgqESSz1B2t7kK2nUM0RTsGHEhtITHWasZBCbxaaapgcRG1kuWpzRksrxYHx22qhk3zXNH4gtFxbexb6YRxH/HkGTR3o4Ss1xJM6ps27OOk85RvPGQWkdB6EyYjbZWuhGShzXO6pOxa7Y3adDRO76ljPQEkzhd2lZ7Y7joYj+FqSJj6oWdmFpHDesVuh/Ttx8bl6xU20nK4Uh+eZ5woN09/rj43L1ipdrPt6m+mZ5ws1J2vmvQm/xhw9kex439a6jwIz+EIQ0I5joZ4omPzUfmQdjM0+o7Z3FCUZtSx8Arn6nLtdY3XtYcvKm6aglqrpNDAWgse4nSPBmvfU/wC5rKpvGxp6T2qZ669jL1UzCPT7twyzy2lEvDDFFjyuqOYubVShmdgpIw/UO39RG3maSnG4Y0t/WeRn91HmxTN8CmYPCcoUuKK5xyYIW8mWalD6QZbeagbHXO77ckYGFaX4dTOebIehDsR2Okt1sdUQOlLw9o7p2eoqEbpf6j3HdsvkQ/2Q+7NvnrV0lxFSKfMZ7pqGfBqTnSRYThYURBDUaxuOUZ5XVnwG8GgmGYz3Q+YKyykhuraqDgKtDJ6inecicnt8x9CvgzdwoyndeMWVbpGMsqXXWf3fDl5uVbJUSyQAuPcjSOTRwDYq1iq1T2iybjVSMe+SfSGhnqGjl6FtG5tWTeqxVbpcYaKLWIYi6TLjdsHkHSmyxhrSVb6IrJp6lkOzCNvJX3Bx0sPWc/8AAjH4Wr1NYIP6t2jPb6yaPMkiIuoFRVI/ffxPqscuhzvty8bl65Uq2H25T/SN86iXT39uPjcvXKlW0+3IPDb51m5e081vo/444eytuNW6WJpeWCL0oZFEjOL26WJHHjpoj1lBij2KaZt5XcVV077UzOARvBXcXSQccJPkI7UZNJDPf5Y52hzSScjzBCMMDQuzeWNw6QfQjN0jPsg4gkOOvVzIh5DYWEi9iqWqcekusbXCIex9BAc9wgHKQF6bjb6YZGanZyAgKuVMBdvnE85zQ+SlGaeKy3VZZMZRh/XeVapcS22P96Xn5LSUAxLiCmuVtkpIYpdJzmnScBlqKHOpxlwJp8DRtISdUyPBBRsFFBG4PFyQhVHJNQ1UdRBvmHZxjhC0Oz4go6mMaU7Y38LZCGkKkvZG3h8iiylvA0nnK7C8x5IyqpWVdidhWi3fE1Bb6dzmSsqJ8u4ijdnmeXiCyS4OfV1k1VVvDppXabslMl0nbdQ5NSZ9bg8GZUz5DIUTo+ijo7kG5PetNwQQcPWvLggc3yFJe4KBZYqFpGsCRp5O7K8RkfVWQq+3fxPqsaup/Tlx8bl65Ui3u9tQ+GFCvLiy/XJrtR9dynyuKdtkmlWwtHfLOyt/Wt9ERqANy0TFQzxEfFIfO9RoWKdiduV5bM85NNHECTsGReoVNMyUgQNknPzETpOqCintvIVQxOtA3giljGjdac8ekOg9isVxj0qpp4wEBttPXR3CnkloZYYg/fyvYM9R2AEnoVskhZK4OLiMhwKd8D5IMIzuqirkGuxDwQKaHbkhlTGG56TshylWx9JTna0u53FcaFHDsZTtPgjNNbRP7yE1lYGdypOhuhyia6TwGl3mXTbVcJh/h0M2XG4BvnyV29dNyyiZI7wW5DpXulUv3kDW8r3KdtGO8qU6Td9LVTmYXuUm+bTxDlkJPkA9KfZguQn2xcWgcUUHpLvQrXuFS7fzBg4mN7V6KFjvdXyP53KYUzAozpOpORt5KtDCVnhHtmpqJDxGYN6oClQ2WxRZGK1tmcOF7C8+VysEdLDHvY2+ROhoGwAKURtCgfVzvzeeag0URYWBlO2CFgIaxoy6BsSU9JPAsh7rOsVeppHcJZa20VO41TyXOjmJLHk8u0dKpFsw5ebfiKnprjbp4wdPKQDSjdk0nU4al4khJaaMi6taXSlQ39sm4stOkdXVEkckeHopqhjQxs9SGjRA5Tr4VJbQYjqRlPX0lGzvYGF5A+vJJJPbCCLklBmrNyGtHr63TlPhrc5o6mW41dTPG7Sbuj8mZ+CEVFLUHU+oIHyBkkkpmxtbkh3TPlsXFdChjPuhfJ4TiU8ynhZvY2j6kkk9NTgAGwAL1JJJJJJJJJJJJJJJJJJJJJJf/9k="/>
          <p:cNvSpPr>
            <a:spLocks noChangeAspect="1" noChangeArrowheads="1"/>
          </p:cNvSpPr>
          <p:nvPr/>
        </p:nvSpPr>
        <p:spPr bwMode="auto">
          <a:xfrm>
            <a:off x="155575" y="-547688"/>
            <a:ext cx="11430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</p:txBody>
      </p:sp>
      <p:sp>
        <p:nvSpPr>
          <p:cNvPr id="15370" name="AutoShape 4" descr="data:image/jpeg;base64,/9j/4AAQSkZJRgABAQAAAQABAAD/2wCEAAkGBwgHBgkIBwgKCgkLDRYPDQwMDRsUFRAWIB0iIiAdHx8kKDQsJCYxJx8fLT0tMTU3Ojo6Iys/RD84QzQ5OjcBCgoKDQwNGg8PGjclHyU3Nzc3Nzc3Nzc3Nzc3Nzc3Nzc3Nzc3Nzc3Nzc3Nzc3Nzc3Nzc3Nzc3Nzc3Nzc3Nzc3N//AABEIAHgAeAMBIgACEQEDEQH/xAAbAAABBQEBAAAAAAAAAAAAAAAFAAMEBgcCAf/EAE0QAAEDAgIDCQcQCAcAAAAAAAEAAgMEBQYREiExEzJBUWFxobLRIlJydJGxwQcUFSQzNUJUYmNzgZKTotIlJjRDgoOU4SNERVNkwvD/xAAbAQABBQEBAAAAAAAAAAAAAAAEAAIDBQYBB//EADURAAEDAgIGCQMDBQAAAAAAAAEAAgMEERIxBRMhYXGRFDIzQVGBscHhQlLRIiM0FUSCofD/2gAMAwEAAhEDEQA/ANxQi/4ht1hgD6+bJ7t5CzW9/MPTsXGKr9Fh+1PqnjTmd3EEXfv7BtKxeeapuVZJWV0rpp5Dm57vMOIciCq6sQ7BmrfRmizVnG/Ywf7VounqhXeseW26OOih4DlpyeU6h5EBmuNyrP26tqZwe+lcMubLUuI4dgAVosWFpa0h0rchtOlsbz9iqNZPUOtdaV0dFRMvhA9VUXUhkOk0vfn32eaQoJDsjceYLRJJcPWx5p4aeS6VbN8yEAtaeUnIBePxDcW6qW2W+ljGzdCZHdGQ6VJ0YDrP5bVD/UpD2cezeQPlZ8LbMdkL/sldC01R2Usx5mFXl+JL0Nj6Ac1KfzLg4kvfBU0w5qUfmTdTF9x5fKd02qP0DmfwqYLLWnZRz/dO7F0LFXnZQ1P3TuxWx2Jb4f8APsHg07PSmJMS37guZHNBH+VLVwj6jy+V0VVYfpbzP4Vb9gbl8CjqgeSNwXcNmxBBK2SmZWxvGxwa8EdCMSYnv4Gq7y/cxfkUCoxjiKP/AFSV38uMf9VwakHM8gn4q14thbzP4Vww1dsSwSRxXuOGanJDRKWuZI3n1ZO6Fe1meF75cLpablJX1Uk+5y0wYHhvc5vIOwDiC0xXNK/E3O6yekYtXKQQAd2WQPukkkkilXrHvVIuLrhiZ1K1+cNEwMA+Wdbj5h9SCQsyyXdzkbPfbi6ZvdGqk7pp16nEbCnII9KRrQ7SDjqIWZqHF8pJXoVKxsNMxg7grJhKzGtnbK4atoJG9HGi9yrXXGQ2y3P3Ggj91lYdcnJnyri51QseFYWRdzUVxyHARGNvRq/iTFob63oGA+6P7t54yf8AwRrQIwIxxKopHOmcZ3ZXs3yzKeZTw0sQhgjDGDgChzoiYKiZulFDI9p4Q1Q5qGudspJvsFJ7TbYEo3tv+pyGyHWmnHUpb7Zcc/2Ko+wUy631/wATqPuihy13gjmyR/cOaiOco8jlNfbrh8SqfuimH264fEar7l3YonNd4Kdkkf3DmoEh1IZV6yjcltuGX7DVfcu7EPqbZcTst9Yf5DuxR4HXyRkcsf3DmjmCAfYO5/KrKRv4/wC619ZVg2iq4bLWNmpKiNzrhSkNfE5pIDhmdY2LUjIwbXDyq9ohZm3w/Kx+mHB05I8fYLtJcte1+9cDzFJGqpWB1/v3X+NS9cqXbRpVULeEnIKHcPfq4eNSdcqdZ9dzpBxzMHSFl3dqeK9F/txw9lYPVDk07/RUQ3sFM0Dk0nHPqhSBOGtyHAhuOX540m+QyIdGa4M/KiZX2mequGK9LEN3qtAw0WyWxj37AXdYoq+rpox3TwPqQDB8mnYn/Jc8elcxVGVSQDlm0ot9U6LAAM1m5IMUr9xRl12oI99Pl/A7sXJvtuH7531RO7EJfIczrTTn8ql6S/cntpWHO6MnEFtB91k+qF/YuDiO2j4U55qd/Ygjnpl7+Vd6Q/cpRRRnx/7yR84ntg4an+mk7Fw7FNsHxr+lk7FXnPTLpBxhPEzipRQQnx5/CshxbbO8rP6R/YmpsYWaJmnMamNuYGb6dwGZVbMmfCgmLnH2ElI2h7SOTWumU2REOjIJHhu3bv8AhazShu7vezY9jSF4uLYdKGB3HAw9CSIbks+4WNlhtw9+rh41L1yp9m99KP6dnnCH3L38uPjcvXKnWc/pOj+nZ5ws07tfNeh503+PsiuOzljCr5ouqFAEhPCiOPR+t1TzR9UIQnVHbP4oajANLHwC0PATi+z1LT/uOA+yFDp5HyVgLQ4jI5kDPJSPU5OdJVt+cHSE/haqgpn1LKiVrMyMsztRbmCTU3Ns1npSWTTkC+31S3OY7IpDzNK89a1R2U8v2Sjr7pRMOqdpy4k06/UTf3hPM0ooQxDNyFE0vcxBTb65w1UsijVlNU0rWuqIXMa45AnLajzsTUTdgeeYINiC9wV9MyKFj2lr9LN3MVxwiANnImF1Q54BZYKDTxyVdTHBFvnnLm5VcqG1UtHG0Nja+The8ZkoFgqESSz1B2t7kK2nUM0RTsGHEhtITHWasZBCbxaaapgcRG1kuWpzRksrxYHx22qhk3zXNH4gtFxbexb6YRxH/HkGTR3o4Ss1xJM6ps27OOk85RvPGQWkdB6EyYjbZWuhGShzXO6pOxa7Y3adDRO76ljPQEkzhd2lZ7Y7joYj+FqSJj6oWdmFpHDesVuh/Ttx8bl6xU20nK4Uh+eZ5woN09/rj43L1ipdrPt6m+mZ5ws1J2vmvQm/xhw9kex439a6jwIz+EIQ0I5joZ4omPzUfmQdjM0+o7Z3FCUZtSx8Arn6nLtdY3XtYcvKm6aglqrpNDAWgse4nSPBmvfU/wC5rKpvGxp6T2qZ669jL1UzCPT7twyzy2lEvDDFFjyuqOYubVShmdgpIw/UO39RG3maSnG4Y0t/WeRn91HmxTN8CmYPCcoUuKK5xyYIW8mWalD6QZbeagbHXO77ckYGFaX4dTOebIehDsR2Okt1sdUQOlLw9o7p2eoqEbpf6j3HdsvkQ/2Q+7NvnrV0lxFSKfMZ7pqGfBqTnSRYThYURBDUaxuOUZ5XVnwG8GgmGYz3Q+YKyykhuraqDgKtDJ6inecicnt8x9CvgzdwoyndeMWVbpGMsqXXWf3fDl5uVbJUSyQAuPcjSOTRwDYq1iq1T2iybjVSMe+SfSGhnqGjl6FtG5tWTeqxVbpcYaKLWIYi6TLjdsHkHSmyxhrSVb6IrJp6lkOzCNvJX3Bx0sPWc/8AAjH4Wr1NYIP6t2jPb6yaPMkiIuoFRVI/ffxPqscuhzvty8bl65Uq2H25T/SN86iXT39uPjcvXKlW0+3IPDb51m5e081vo/444eytuNW6WJpeWCL0oZFEjOL26WJHHjpoj1lBij2KaZt5XcVV077UzOARvBXcXSQccJPkI7UZNJDPf5Y52hzSScjzBCMMDQuzeWNw6QfQjN0jPsg4gkOOvVzIh5DYWEi9iqWqcekusbXCIex9BAc9wgHKQF6bjb6YZGanZyAgKuVMBdvnE85zQ+SlGaeKy3VZZMZRh/XeVapcS22P96Xn5LSUAxLiCmuVtkpIYpdJzmnScBlqKHOpxlwJp8DRtISdUyPBBRsFFBG4PFyQhVHJNQ1UdRBvmHZxjhC0Oz4go6mMaU7Y38LZCGkKkvZG3h8iiylvA0nnK7C8x5IyqpWVdidhWi3fE1Bb6dzmSsqJ8u4ijdnmeXiCyS4OfV1k1VVvDppXabslMl0nbdQ5NSZ9bg8GZUz5DIUTo+ijo7kG5PetNwQQcPWvLggc3yFJe4KBZYqFpGsCRp5O7K8RkfVWQq+3fxPqsaup/Tlx8bl65Ui3u9tQ+GFCvLiy/XJrtR9dynyuKdtkmlWwtHfLOyt/Wt9ERqANy0TFQzxEfFIfO9RoWKdiduV5bM85NNHECTsGReoVNMyUgQNknPzETpOqCintvIVQxOtA3giljGjdac8ekOg9isVxj0qpp4wEBttPXR3CnkloZYYg/fyvYM9R2AEnoVskhZK4OLiMhwKd8D5IMIzuqirkGuxDwQKaHbkhlTGG56TshylWx9JTna0u53FcaFHDsZTtPgjNNbRP7yE1lYGdypOhuhyia6TwGl3mXTbVcJh/h0M2XG4BvnyV29dNyyiZI7wW5DpXulUv3kDW8r3KdtGO8qU6Td9LVTmYXuUm+bTxDlkJPkA9KfZguQn2xcWgcUUHpLvQrXuFS7fzBg4mN7V6KFjvdXyP53KYUzAozpOpORt5KtDCVnhHtmpqJDxGYN6oClQ2WxRZGK1tmcOF7C8+VysEdLDHvY2+ROhoGwAKURtCgfVzvzeeag0URYWBlO2CFgIaxoy6BsSU9JPAsh7rOsVeppHcJZa20VO41TyXOjmJLHk8u0dKpFsw5ebfiKnprjbp4wdPKQDSjdk0nU4al4khJaaMi6taXSlQ39sm4stOkdXVEkckeHopqhjQxs9SGjRA5Tr4VJbQYjqRlPX0lGzvYGF5A+vJJJPbCCLklBmrNyGtHr63TlPhrc5o6mW41dTPG7Sbuj8mZ+CEVFLUHU+oIHyBkkkpmxtbkh3TPlsXFdChjPuhfJ4TiU8ynhZvY2j6kkk9NTgAGwAL1JJJJJJJJJJJJJJJJJJJJJJf/9k="/>
          <p:cNvSpPr>
            <a:spLocks noChangeAspect="1" noChangeArrowheads="1"/>
          </p:cNvSpPr>
          <p:nvPr/>
        </p:nvSpPr>
        <p:spPr bwMode="auto">
          <a:xfrm>
            <a:off x="155575" y="-547688"/>
            <a:ext cx="11430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</p:txBody>
      </p:sp>
      <p:sp>
        <p:nvSpPr>
          <p:cNvPr id="15371" name="AutoShape 6" descr="data:image/jpeg;base64,/9j/4AAQSkZJRgABAQAAAQABAAD/2wCEAAkGBhQSEBQUEhQUFRUUFhUVFBQUFBUWFxQVFBQVFBcUFBUXHCYeFxokGRUUHy8gIycpLCwsFR4xNTAqNSYrLCkBCQoKDgwOGg8PGiklHCQsLywsLCwpKiwpLCwsMSwsKSwsLC0pLCwtLCksLCwsLCwsLCwsLC0sLCkpLCksLCwsLf/AABEIAMwAzAMBIgACEQEDEQH/xAAcAAABBQEBAQAAAAAAAAAAAAAEAAMFBgcCAQj/xABMEAABAwEDBggJCQYEBwAAAAABAAIDEQQFBhIhMWFxsQcTQVGBkaHBIjI1QlJyc5LRIyVDU2KTorLhFDNUY4LSFRYX8CQ0RIOjs8L/xAAbAQABBQEBAAAAAAAAAAAAAAAEAAIDBQYBB//EADgRAAEDAgEHCQgCAwEAAAAAAAEAAgMEETEFEiFBUXGRFDIzUmGhscHRExUiQnKB4fAjkjRi8ST/2gAMAwEAAhEDEQA/ANxSSSSSSQN633DZm5U8jWDkqc59VoznoVNxfwliMmKyUc8ZnS6WN1M9J2vRtWbzzPleXyuc950ucant0DUq6or2x6G6T3K/ociSTgPlOa3vPp+6Fol6cLjQaWeEu+3IckdDRUnpoq1auEG2yHPJkA+bGA2mx2cqCZAnmwqokrZX6+C00OS6SHBgO/T4p+S0yymotExd6L5H12A1oUBJE6vhF1eXKJr2otsFcwCNbd7yPC6K6VBnOci/gj2KF4jb1pcT/uqscGHJH+K1x6KDtRzMB2g+ZTaU5sUrsAVG6tgZznAfdU/iEuIV2bwd2jmb1n4LscHM/wBjrPwT+TT9UqL3nS9cKjcQlxCvg4NpudnanBwZy+mzt+K7yWfqlNOVaQfOFn/EJcQtCHBlJ6ber9V0ODJ/1jer9U7kc/VKb73pOv4+izviEuJOvrWjf6Yu+sHu/qvf9MXfWD3f1XeRz9Vc98UfX7j6LOC94853WV4LfK01DzUdmwjOFpI4MD9YPd/Vdf6YfzB7oXRRz9VMOV6M/N3H0VYubhTtEFBKOOYORzvCGx+nrqtCw7wgWS2ENY/IkP0UlGuPq8jugqLh4Ocnzwf6QnbXcRszQ+rSA4cmcHSOTUrGJ1REPjGhUVXyGoP8Whx2aO6yuaSSStFnUkkkkkklnXCTjMtrZIHUcR8s9pztB+jBHKRp1ZuXNb8U32LJZZJvOAowc73Zmjrz9CwkOL3FzjVziXOJ0kk1JPSq2vqPZtzG4laLIlAJn+2ePhbh2n8L2GFGRxLyJiIY1Z/FbNzrLlrEbYLsMhzZgNJ7hzlOXbdxldzNGk9w1q/3Fh8EAkUYNA50VT05lKqa6vbTt7VE3RhYu8UUHK46SrCbtstkZlzOa3W80qdQ0k7FGYgxnxZ4myNDn+LlUq0HmYPOOvRtVejuF0juMtT3SPPIXVpqJ7hQKwzo4vhjGcduoKl9nNOM+d5a04Ac4/vbwVgn4RrO0ltnhllI0ZLckdZz06FHyY5tz/EghjH8wveewt3LwQBoo0Bo5gKJiVNdPKfm4KRlNTDBl+1xJ9AunYqvA/SWcbInHeUycS2/+IYNkDe9NPTRUBmk6x4otsEPUb/UIl2ILd/FdUEaadfdt/jH9EUQ7k0uXpplf1jxKkEMXUb/AFHou3Xvaz/1k3QIxuCbde1q/i5+to/+Vwm3FRmV+08VMIo+q3+o9F668rT/ABVo+8puCadeNo/irT96Vy4plxUZlftPFTtiZ1RwC9kvO0fxNo++egpr5nGmaV22WTucnZEBaQozI6+JRTIo+qOC7ZfLyQC6XOaV46X+5aLHKRcsJJJJfpJJP7x40nOsqOYgrTrQ6lyWfW8H/wAkhRkDjZ+n5T5KuyjG0GIAfOPArRAvV4F6tGsCkkkkkksu4Xb0ypYYAczQZHD7TvBbXYA73lSYGKaxtMJbynq4DJLWCoNPBaARXkz1Ub+zOZpGnQdIOwrL1jy+VxXo+TYxDSsbrtfjpTjAiYIS5waNJTDVOXBZauryk5I71AxucQFLPJ7NpcrThu5Q6gp4DdOsr3F+IaAwxE0HgvydLj9U08g9I9HOpK+reLFYxkkB7qMYT6btLjqaKnoVKuVnGzF5rkx+LXlceU69J2q3ld7ICFuJxWXp2e3c6qk5ow7T+/uhS11XWIm1NDIR4R5vst5gERIU456Ye9csGiwXS5z3ZzsUzKULKU/I5CyOULiiYwmXlMkrp7k0XqAlGtC6JTbikXLguTCVIAk4ppxXrnJpzkwlStC8eU04rolNuKYp2hNSFBToyQoSdMKJYgpAtMtDfmaxjndGOtzlmj+VahOPmu7xzvg3o6n5r93mFWZTOmL6vIrQAkkktIvPkkkkkklg2KfKFq9s9N2WctGbRytOcHoTmKfKFq9s9DRaFkp+kO9en04BgZfYPBGEjSM2rk6CrxgexVkB5GCvSVRY9IWn4Ci+Se7ndToARNC3OlCqcsPzKc23KrcIV6cZa+LB8GBob/W+jnHqyB1p6425MLed1XHp0dgCqlttfGzSyfWSPd0Fxp2UVus5yWgcwA7F0Pz5nPSlh9jTRxDZ/wB7yjHPRtnukyNDssCupRD5VZ8O+FAzUCPxFHQAPJBVJWOfCwObtQLsMOOiQe6U27Bzz5490q3sjou0XyWM4hV4r5xr7h6KknBDz9I33SuDgST6xvulXfIC9ATeRRbFIMp1I+buCoZwLN6bOpy5OA5vTZ+JX9Jc5DFsTvetTtHALPjwfzemz8XwTZ4PZ/Tj/F8FoqS5yCHtThlepGscFm54O7R6cf4vguTwc2j0o+t3wWlJJvu+Ht4pwy1VbRwWYP4NrT6UXW74IeTgwtR86L3nf2rV0lz3dD2p4y7VjWOCyF/BVa/Sh9539quVow5KbHZIRk5UBiL85p4Az5JpnVrqllDnUrKONgIF9KhmyrUTFpdbQbjR9k3x2rcuXWqnmlOOpzjrTZpzjrRJuquy8htrXOyc4OtEIBjKTA84O5HrrTcJFYLiryhafbOQ8WhEYq8oWn2zkNCspUdId69PpuhZuHgimHOFqGFZMm7nP5QJXdQPwWWtK06535NzvdzRTHqa5F5P0PJ7CqbLQvEwbXDzWV3f5uoN7lbuOVRsOhvR3KxcahYza6satucQi3Sq44SfWzt2u/MqEZVdcDvrAdT39x71ZUTrvO5Z3KzLQg9vqpm22ktcaE9epBx2hzyQXubQVzFdXw+j+gKNssvhnZ3hBSPfyktJNr7VVRx/x5yJma762X3kM6F/JPMP60+9yaLkZmj9JU7LgfgJh0Dvr5/vFwbI766f7woguXBK7YKcOchv2I/XT/euXDrBXTLP989Ely4Lk7NClD37UI+7W+nN98/4ps3W305vvpPiiy5cFycGtUokftKDN0s9KX76T4pt9zxnTxh/7sn9yNLlwXJ4a3YpRJJ1jxQLrji5Q77yT+5NuuGD0D77/wC5HOcuS5PDW7FKJZeseJQX+BQeh+J/xUZYpeLvWJgzN4yLJHMSW8+fnU8SqxO4i9oD/Mg/M0LjrC1tqNpi6TPa8k/AcVs/0jencUYgz+8b07ijEczBYArBMVH5wtXtn70NCURiryhavbP3oaErLVHPO9en02mFm4eCJatMu4/MknsJ/wAr1mbVpd3+RJfYWj8r0TQc530lVGWeZH9YWX2Y5m9CluMURENHQpAOQIVvK26f4xXjAEtYnjmk3taVQqq7cHp8GX1mn8JHcFYUJ/lVDllv/mv2hTOInUeNbRvKhbJN8p0FSuKzRzD9k9h/VRF3WKRzg9rSW58/QoZ2ONU6wvpVXT5op7uNtCPc5cl6f/w6Q+auhdEp0NHWEYI3nUVH7SMaxxQZcuHOUgLhl5m9a9/y5KeVvWfgpBFJsThNEPmCi3PTZcpj/LD/AE29q9GFXcsjeop4hk2J3KYR83ioNzk25yfvKyGGQsJrShrqKBc9NNwbFGx2eA4YJ1oLjQCpPIrBYcKVAMpI+yO9OYWuujeMcM50alYkZFELXcqmqrHZxZGbAa1DvwtCRmBGuqgL2w86LO05QV3QttaCCCpXxtIQ0VXKx1733rNXT61W7dJ85Wc/ag/9gVrv+x8XJWmY7/1+Kpl6u/4yE64+yRAyaBZbbJzmyDPbraVujvHbtO5GIN58Nu1GKwZgvPisCxYfnC1e1f3IaFE4u8o2r2ru5CxFZeo6Q716dSdAz6R4IkLTbr8iSewn/I9ZkFptzn5ml9jP+R6Jyfz3biqnLfRM+oeazCMaOhGISPk6EWq9quXr1quXB6/w5RqYe1wVNAVu4P3/AC0g52g9Tv1R1Gf5gqXK4vSu+3ip3GWiI+sNyLwnng2E70PjIfJRn7RH4f0ULdt8viGS2lCc9daIdK2Gsc52BHoqFkTpqRrW439VentouQ6irL77lPKOpDvveT0uxGGtj1XQgoZDsVw41LjwqS+85PTPYmH25/pu6yucubqClGTXnWFff2lvOuTbG8461nr7S70j1lMPkXOW9imbkq+Lu78qXxTODPUGvgjQa86jLFHlyNGup2DOhHPUnhhmVPsA7XAKFrvaSb1ZuZyenNjgFf7NFksaOYdvKnUklcLJLxzqKv4hvsQsr5xzNGvn2BSd4WoMa5zjQAEk6gssvq9jNKXHRoaOYfFDSyW0K1ybRGokueaMfREx2oyxvY41LavaTp01d/vWqhfT/l4zzBvY8qw3NP8ALsHI7KaelpVYv00lH2c3uuKDebtW0oYxHUPYMCL8bg+HevoBx8Nu1GoEnOw6x2o5WTMF5uVgWLj842r2ru5BwlF4v8o2r2zu5Bw8iy9TzzvXptH0DPpHgi26FptwZ7ok9lP+V6zFmhadhoVumQc8c35XIjJ3SHcVV5c6Fv1DzWaQjMNg3IoJiAZhsG5ENCBCtnldBWXArh+0HWw9hCrYCsGDDS1N1sf3FF0miUKqykL0z9yt+LWVgbqeNzlWruu98rqMpmoTU0VrxI2tm2Oae39VF4RzSuHOB3omoibJWNa7Aj1WeppSykc5uIPouhhyQ6XN7U6zCpOmQDYFY5KJoyDnR/JIhq70Fy2Y6+5Qwwe3lkd0AJ1uEIuVzz0j4KQfbmN0uA6UPJf0TdMjesJ3soG6gkJ6l2BP2XDcKQDzSdrinmYcs4+iadtSg5MXwDz67AT3IWXHUQ0B56B3pZ9O3Z3J4jrH9bvUbjWxMidHkNDQQcwHKKIXB7/lneqPzIfEmIRaSzJaW5NdJBrWnNsQ+F7TS0gek0jp8YbkHntM124K8EMgoC1+Nj43WqLl5zJmCXMF291VbX0LKKtYtsU8wEcQGRpcS8DKPIKaaDeqi/BloP1Y2uJ3BagW1XP7PqQ7os43VpT5Tlp2BjAOH5Wa2LB0scrHveyjXAkDKJpy0zKjYhdWZ3rSfnK3S9AGMc46GguOxor3LArwkyiDz5RO0mveh5m5rbBajIVRLVSvlk1ADDeV9CxOq2I8+QesBSKirG6sUB52xflClUdHgsNILOIWA4v8o2r2ru5BxFF4vPzjavbO7kFGVmajnnevSqPoGfSPBFsK07CnkuT1JtzlmDCtQwh5Nk9WXcVNk/pDuKrct9C36gs6s7fBbsG5ENam7K3wG7BuRTGIQBHvdpSaxTGF81rj15Q62lRzWKRuM0tMXrU6wUVTj+Qb1XVhvA8dhV9vplbM/wDpPaFUGTOYatND3K6W9tbO8fZVau+7xLJkurormU9c1zqhgZiR6rOUT2tidn4X9EDLeMp0vd1oWSdx0ucekq4/5ZiGkE7SU/FckLfo29Iquihndznd5Uwr4Gc1vcFn7ikyzuPitcdjSVpcdmjGhjR/SE8HBTNydtd3LhyvsZ3/AIWaMuOd2iJ/SKb08zB9pd5gHrOaFo+UFyZRzqYUEYxJTDleb5Wjv9VlV9XJJZsnjMmrwSMk10U+KjbJaDHI1481wPQNPYrlwiEHif6+3JVJLaIGVgjkIbqWioZTUU4c/E3vxIWs3daQ5oocxzjYUcFRMJX1mETjnb4leVvNtG5XWzz1CtonhwushVU7oJCw/wDRtRgbRerxrqrySQNBLiABnJOgBEoNVThGvDirG5oNHSkRt2HO4+7XrWLWqA71c8Z35+12ira8WyrY9fO7p3AKvvs2Y7Cq2V2e42wXo+RoOSU4DucdJ8hwW03Sf+Gs3s4fyNU0oG4zWx2U/wAuD8rVPI6PBefTi0jh2nxXz9i7yjavbP3oONGYu8o2r2zt6DiWaqOed69Io+gZuHgimrUcF+T3jVLuKy1i1PA//JPHtO9S5P6X7FVuXP8AHH1BUGwt8BuwbkcxiGu5vybNgR7GKBoU8rtJSYxF3cKTRH+Y3fRNsYnoBR7DzOae0ImIWcCgZnXY4dhWhStrE8fZO4qAuqYMlBdmFKKxMFWOGo96rbos4RFc72csbx2rMU2ljmnWp6W+oh5yAlxJGNAcehRroUJLZ0010pwARMdJFrJUhNi6mhh6SAg5cWSnQ1o6yg3wJowJnKJXa0cylpx8qdmxBOfPpsAQU1vldpkf7xG5PGFcGFNznnElFsZE3Bo4KPkYTpJO013poxKSMK4MKcGopsqjhBTOMxGgjMpy78VSR5ngP11oenkKj3NA0piR7dZUzCW4FKSNlQLPbf8Adqtgx8AM0Tq6yFX7+xNLaRku8CP0W6D6x5dijHzHkzIZ7a6e1TGVxFrrlPk6CJ2eG6eKae8DQK7kNKS4UPUMyM4leOi1FcCtmuAWn4bdW77L7KHsp8FY1WsL5rvs2pjB0tdTuVlR8WC85q+nf9R8V8/Yv8o2r2zkFEi8XH5xtXtnoKIrNz84r0Wk6Fm4eCKjWq4Bz2R216yhjlq3B5/yztrtwUuT+m+yrcu/433Cpd2N+TbsUgxqDuofJN6d6kY2pjBoSmd8RXbGLqTMK6xvC7Y1eyjwTsKIboKCebgrQLNoUC5lHdKm7vdVg1gbgoyVnh5+fvT8qaAw7/JZqnNiUNIChpGqSkj50NJEg0ax6jHlDvdqR8saEmAGmg2lSAo+NwKHdIU26Q6l6Zm1oDXU2rty7ZY5XeJDKa/YyR1uontucETobjo3oV7zzpl4PLnUwzDdpd9GxnryDc0FER4KlPjTRt9SNzu1xCnbE86j+71zlUDMXjx8LqtOYmnNV0iwJF58szthawfhFe1FRYMsjdMWXrke9/YTTsUwp3phyrTt1k7h6kLOJZmDS5o2kV6ko2Of+7ZK/wBSJ7u2lFrFmuuGP93FEz1Y2jcE7Ja2t0uA6VKINpUTsttHNYfufK3mswhw3a3+LZnjXI6Ng6ia9ik7Hge05i/iG6i976bQ1or1q6m828gcdgXBtjz4rKa3H4KURWQkmWp3aAGjj5nyTd32AwWZkTnBxYKFwGSDVxOYVNNKmlGRWV7/ABzm5gKb1Jqdosqd7y9xc7E6V89Yvd842v2z+5ARvR+OW5N42g88jj20O5RDJVnZhdxXo9K60TQdg8Ee2Ra1wcH5Bw+0dwWNslzjatj4O20jd6x3BPohaYIDLZBpTvCql0t+TG13YSpKMICzWlg8Frst1TVkYc9wNaUo0GikYLHan/u7JJtlcyIdRJd2JRsJ0AKGZ4BJJA3m3inmNXUmgomHC1rd481nhHMxrpXdbi0V605PhSFrSZrTPJm0ZYib1MA3opsL8SLb1XuqIr2Dr7gT+O9We6HViZ6o3BcyWVxJoOWvam7le3iWZHi5Iyc9cwzDPyqSEiMmp2TtAfqWeuWk2QLrA4+iOsrg3RXxpOpoHaUe6VDvtbBpcOuu5NbRwt1X+5XRK4YIf/A4vOy3bXHuou2XTANETNpFd69N4t5A47B3lc/tTz4rANpr2BTNhjGDRwSM0h+Y8UWxob4oA2ADcvaoTipXedTYKb16Lqr4zidpJ7NClsVHdOyWpjdLgOnuTRvFvIHO2DvKeju1g5E+2ztHIu2XFH/tbz4rKesfgveKmdygbB8VJAL1dzQko3/CyfGcTtJ7k9HdTBydiMSSskmm2Zo5E4Gr1JdSSSSSSSVKxTwZxWoukY4skcS7wvCaXHl529FRqWT4gwpabEfl43ZPJK0ZUZ/qHinUaL6NXL4w4EEAg5iCKgjmI5UJJSMdpGgq2psrTQ2a74h248V8uwzDKbnr4Td4W04fvBtmyg4geEfgvcUcGlic10zIzE9pyqxHJaTXlYQW9QCsUWHYXZ3Aurnz028gCGbSvY+7cUfU5ShnjAcDbWFC2jHcMQpG3oa0NFexC/5mtk37mzvpzkOp1mgVxs10wx+JGxp5w0V69KLU/sJXc59twVbyqnZzIrna437gqK247xm8eRsQ9bP1NB3p6Pg6BzzTveeYCna4kq6JJwo4/mud5TTlKfBlmj/UAflQlksL4mNjYMzBQF1SaJ8WSV2lxGygUokig0BV5JJuVHNugecSdpJT8d3sHIikl1cXDYQOQLsBJJJJJJJJJJJJJJJJJJJJJJJJJJJJJJJJJJJJJJJJ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07"/>
          <a:stretch/>
        </p:blipFill>
        <p:spPr>
          <a:xfrm>
            <a:off x="6388757" y="3414441"/>
            <a:ext cx="3013004" cy="1958775"/>
          </a:xfrm>
          <a:prstGeom prst="rect">
            <a:avLst/>
          </a:prstGeom>
        </p:spPr>
      </p:pic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928813"/>
            <a:ext cx="8183562" cy="3830637"/>
          </a:xfrm>
        </p:spPr>
        <p:txBody>
          <a:bodyPr/>
          <a:lstStyle/>
          <a:p>
            <a:pPr marL="265113" indent="-265113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ko-KR" sz="3600" smtClean="0">
                <a:latin typeface="Viner Hand ITC" panose="03070502030502020203" pitchFamily="66" charset="0"/>
                <a:cs typeface="Times New Roman" panose="02020603050405020304" pitchFamily="18" charset="0"/>
              </a:rPr>
              <a:t>Not sure if business is your thing?</a:t>
            </a:r>
          </a:p>
          <a:p>
            <a:pPr marL="265113" indent="-265113"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CA" altLang="ko-KR" sz="240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65113" indent="-265113" algn="just" eaLnBrk="1" hangingPunct="1">
              <a:lnSpc>
                <a:spcPct val="90000"/>
              </a:lnSpc>
              <a:buFont typeface="Wingdings 2" panose="05020102010507070707" pitchFamily="18" charset="2"/>
              <a:buChar char=""/>
            </a:pPr>
            <a:r>
              <a:rPr lang="en-CA" altLang="ko-KR" sz="2400" smtClean="0">
                <a:latin typeface="Arial" panose="020B0604020202020204" pitchFamily="34" charset="0"/>
                <a:cs typeface="Times New Roman" panose="02020603050405020304" pitchFamily="18" charset="0"/>
              </a:rPr>
              <a:t>Explore different parts of the business world, including 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CA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Accounting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CA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Marketing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US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Economics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US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Leadership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US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Money management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US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Entrepreneurship</a:t>
            </a:r>
          </a:p>
          <a:p>
            <a:pPr marL="547688" lvl="1" indent="-200025" algn="just" eaLnBrk="1" hangingPunct="1">
              <a:lnSpc>
                <a:spcPct val="90000"/>
              </a:lnSpc>
            </a:pPr>
            <a:r>
              <a:rPr lang="en-US" altLang="ko-KR" smtClean="0">
                <a:latin typeface="Arial" panose="020B0604020202020204" pitchFamily="34" charset="0"/>
                <a:cs typeface="Times New Roman" panose="02020603050405020304" pitchFamily="18" charset="0"/>
              </a:rPr>
              <a:t>International business</a:t>
            </a:r>
            <a:endParaRPr lang="en-US" altLang="en-US" smtClean="0">
              <a:ea typeface="굴림" pitchFamily="34" charset="-127"/>
              <a:cs typeface="Times New Roman" panose="02020603050405020304" pitchFamily="18" charset="0"/>
            </a:endParaRPr>
          </a:p>
          <a:p>
            <a:pPr marL="265113" indent="-265113" eaLnBrk="1" hangingPunct="1">
              <a:lnSpc>
                <a:spcPct val="90000"/>
              </a:lnSpc>
              <a:buFont typeface="Wingdings 2" panose="05020102010507070707" pitchFamily="18" charset="2"/>
              <a:buChar char=""/>
            </a:pPr>
            <a:endParaRPr lang="en-US" altLang="en-US" sz="2400" smtClean="0">
              <a:ea typeface="Batang" pitchFamily="18" charset="-127"/>
              <a:cs typeface="Times New Roman" panose="02020603050405020304" pitchFamily="18" charset="0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5000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</a:rPr>
              <a:t>Introduction to Business (BBI2O)</a:t>
            </a: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55988"/>
            <a:ext cx="392271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500063"/>
            <a:ext cx="8183563" cy="10525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tint val="88000"/>
                    <a:satMod val="150000"/>
                  </a:schemeClr>
                </a:solidFill>
                <a:ea typeface="Batang" charset="-127"/>
                <a:cs typeface="Batang" charset="-127"/>
              </a:rPr>
              <a:t>Introduction to Financial Accounting (BAF3M)</a:t>
            </a:r>
          </a:p>
        </p:txBody>
      </p:sp>
      <p:pic>
        <p:nvPicPr>
          <p:cNvPr id="1741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1785938"/>
            <a:ext cx="2632075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775075" y="5964238"/>
            <a:ext cx="49799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/>
              <a:t>Ian Clarke - Maple Leaf Sports and Entertainment CFO</a:t>
            </a:r>
          </a:p>
        </p:txBody>
      </p:sp>
      <p:pic>
        <p:nvPicPr>
          <p:cNvPr id="1741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4268788"/>
            <a:ext cx="1385888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00063" y="1643063"/>
            <a:ext cx="5272087" cy="43211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 pitchFamily="18" charset="2"/>
              <a:buNone/>
              <a:defRPr/>
            </a:pPr>
            <a:r>
              <a:rPr lang="en-US" sz="3200" dirty="0">
                <a:latin typeface="Viner Hand ITC" pitchFamily="66" charset="0"/>
                <a:ea typeface="+mn-ea"/>
              </a:rPr>
              <a:t>Do you speak the language </a:t>
            </a:r>
            <a:r>
              <a:rPr lang="en-US" sz="3200">
                <a:latin typeface="Viner Hand ITC" pitchFamily="66" charset="0"/>
                <a:ea typeface="+mn-ea"/>
              </a:rPr>
              <a:t>of business?</a:t>
            </a:r>
            <a:endParaRPr lang="en-US" sz="3200" dirty="0">
              <a:latin typeface="Viner Hand ITC" pitchFamily="66" charset="0"/>
              <a:ea typeface="+mn-ea"/>
            </a:endParaRP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endParaRPr lang="en-US" sz="2700" dirty="0">
              <a:ea typeface="+mn-ea"/>
            </a:endParaRP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en-US" sz="2600" dirty="0">
                <a:ea typeface="+mn-ea"/>
              </a:rPr>
              <a:t>Business people who understand “the numbers” are important decision-makers in all kinds of industries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en-US" sz="2600" dirty="0">
                <a:latin typeface="Arial" pitchFamily="-65" charset="0"/>
                <a:ea typeface="Arial" pitchFamily="-65" charset="0"/>
                <a:cs typeface="Arial" pitchFamily="-65" charset="0"/>
              </a:rPr>
              <a:t>Money management skills for business and personal life</a:t>
            </a: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endParaRPr lang="en-US" sz="2700" dirty="0">
              <a:ea typeface="+mn-ea"/>
            </a:endParaRP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00063" y="2643188"/>
            <a:ext cx="4857750" cy="3000375"/>
          </a:xfrm>
        </p:spPr>
        <p:txBody>
          <a:bodyPr/>
          <a:lstStyle/>
          <a:p>
            <a:pPr eaLnBrk="1" hangingPunct="1"/>
            <a:r>
              <a:rPr lang="en-CA" altLang="en-US" smtClean="0"/>
              <a:t>Learn how marketing uses creativity, research, and planning to serve consumer needs &amp; wants… and beat the competition!</a:t>
            </a:r>
            <a:endParaRPr lang="en-US" alt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428625"/>
            <a:ext cx="8183562" cy="10525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Marketing (</a:t>
            </a:r>
            <a:r>
              <a:rPr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BMI3C)</a:t>
            </a:r>
          </a:p>
        </p:txBody>
      </p:sp>
      <p:pic>
        <p:nvPicPr>
          <p:cNvPr id="18436" name="Picture 5" descr="http://www.soft4portable.com/blog/wp-content/uploads/2011/10/steve-jobs-wallpaper-iphone-4s-ipod-touch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643188"/>
            <a:ext cx="24955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714375" y="1571625"/>
            <a:ext cx="7715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latin typeface="Viner Hand ITC" panose="03070502030502020203" pitchFamily="66" charset="0"/>
              </a:rPr>
              <a:t>Want to learn the “Art of Persuasion”?</a:t>
            </a:r>
            <a:endParaRPr lang="en-CA" altLang="en-US" sz="3200">
              <a:latin typeface="Viner Hand ITC" panose="03070502030502020203" pitchFamily="66" charset="0"/>
            </a:endParaRPr>
          </a:p>
          <a:p>
            <a:endParaRPr lang="en-CA" altLang="en-US"/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00063" y="1643063"/>
            <a:ext cx="4286250" cy="1285875"/>
          </a:xfrm>
        </p:spPr>
        <p:txBody>
          <a:bodyPr>
            <a:normAutofit fontScale="925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CA" sz="3200" dirty="0" smtClean="0">
                <a:latin typeface="Viner Hand ITC" pitchFamily="66" charset="0"/>
              </a:rPr>
              <a:t>Do you have want it takes to be the next big thing?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57188"/>
            <a:ext cx="8183563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Entrepreneurship (BDI3C)</a:t>
            </a:r>
          </a:p>
        </p:txBody>
      </p:sp>
      <p:pic>
        <p:nvPicPr>
          <p:cNvPr id="19460" name="Picture 5" descr="http://www.victoriaexplorer.com/wp-content/uploads/2013/01/dragonsden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43063"/>
            <a:ext cx="393382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642938" y="2786063"/>
            <a:ext cx="421481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CA" altLang="en-US" sz="2800"/>
              <a:t>See if you have the skills it takes to succeed as an entrepreneur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642938" y="4500563"/>
            <a:ext cx="75009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CA" altLang="en-US" sz="2800"/>
              <a:t>Learn how entrepreneurs recognize opportunities, generate ideas, and organize resources to plan successful ventures</a:t>
            </a:r>
            <a:endParaRPr lang="en-US" altLang="en-US" sz="2800"/>
          </a:p>
          <a:p>
            <a:endParaRPr lang="en-CA" altLang="en-US"/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65150" y="1833563"/>
            <a:ext cx="8183563" cy="4187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en-US" sz="3200" smtClean="0">
                <a:latin typeface="Viner Hand ITC" panose="03070502030502020203" pitchFamily="66" charset="0"/>
                <a:cs typeface="Arial" panose="020B0604020202020204" pitchFamily="34" charset="0"/>
              </a:rPr>
              <a:t>Can you explain why falling oil prices caused the price of iPhone Apps to increase? … economics can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Economic laws like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Supply and Demand 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affect your life in more ways than you know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Learn how economic decisions shape our society and our lives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571500"/>
            <a:ext cx="8183563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40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The Individual and the Economy (CIE3M)</a:t>
            </a:r>
            <a:endParaRPr sz="4000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20484" name="Picture 5" descr="http://media.economist.com/images/images-magazine/2010/12/18/xl/20101218_xlp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38" y="4868863"/>
            <a:ext cx="566737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642919"/>
          <a:ext cx="8286808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5589240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Business Studies Classes</a:t>
            </a:r>
            <a:endParaRPr lang="en-CA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2571750" y="4357688"/>
            <a:ext cx="1857375" cy="642937"/>
            <a:chOff x="147346" y="2951404"/>
            <a:chExt cx="1781483" cy="523878"/>
          </a:xfrm>
        </p:grpSpPr>
        <p:sp>
          <p:nvSpPr>
            <p:cNvPr id="6" name="Rounded Rectangle 5"/>
            <p:cNvSpPr/>
            <p:nvPr/>
          </p:nvSpPr>
          <p:spPr>
            <a:xfrm>
              <a:off x="147346" y="3047125"/>
              <a:ext cx="1781483" cy="381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147346" y="2951404"/>
              <a:ext cx="1717532" cy="5238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CA" sz="1400" dirty="0"/>
                <a:t>BTT computers</a:t>
              </a:r>
              <a:br>
                <a:rPr lang="en-CA" sz="1400" dirty="0"/>
              </a:br>
              <a:r>
                <a:rPr lang="en-CA" sz="1400" dirty="0"/>
                <a:t>BTT2O1</a:t>
              </a:r>
            </a:p>
          </p:txBody>
        </p:sp>
      </p:grpSp>
    </p:spTree>
  </p:cSld>
  <p:clrMapOvr>
    <a:masterClrMapping/>
  </p:clrMapOvr>
  <p:transition spd="med" advTm="10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328738"/>
            <a:ext cx="8183562" cy="4187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mtClean="0">
                <a:latin typeface="Viner Hand ITC" panose="03070502030502020203" pitchFamily="66" charset="0"/>
              </a:rPr>
              <a:t>What does it take to succeed in today’s global economy?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mtClean="0">
                <a:latin typeface="Arial" panose="020B0604020202020204" pitchFamily="34" charset="0"/>
              </a:rPr>
              <a:t>International trade is part of our everyday lives (think about what you are wearing), why not find out about the opportunities that are out there?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45243"/>
            <a:ext cx="8183562" cy="10525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International Business (BBB4M)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53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3650"/>
            <a:ext cx="3300413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 descr="http://www.miui.ch/wp-content/themes/Miui/timthumb/timthumb.php?w=600&amp;h=220&amp;src=http://www.miui.ch/wp-content/uploads/2012/07/xiaomi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3783013"/>
            <a:ext cx="621347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363" y="3803650"/>
            <a:ext cx="2071687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964613" y="3783013"/>
            <a:ext cx="720725" cy="2282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500063" y="1214438"/>
            <a:ext cx="8183562" cy="4187825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en-US" sz="3200" dirty="0" smtClean="0">
                <a:latin typeface="Viner Hand ITC" pitchFamily="66" charset="0"/>
              </a:rPr>
              <a:t>Are you a leader? Do you want to be one?</a:t>
            </a:r>
            <a:endParaRPr lang="en-CA" altLang="en-US" sz="3200" dirty="0" smtClean="0">
              <a:latin typeface="Viner Hand ITC" pitchFamily="66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en-US" dirty="0" smtClean="0"/>
              <a:t>How do today’s successful organizations work?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en-US" dirty="0" smtClean="0"/>
              <a:t>What leaderships skills does it take to succeed in the working world? </a:t>
            </a:r>
            <a:endParaRPr lang="en-CA" altLang="en-US" dirty="0" smtClean="0"/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CA" alt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CA" alt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71500"/>
            <a:ext cx="8183563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Business </a:t>
            </a:r>
            <a:r>
              <a:rPr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Leadership (</a:t>
            </a:r>
            <a:r>
              <a:rPr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BOH4M)</a:t>
            </a:r>
          </a:p>
        </p:txBody>
      </p:sp>
      <p:pic>
        <p:nvPicPr>
          <p:cNvPr id="23556" name="Picture 5" descr="http://cdn2-b.examiner.com/sites/default/files/styles/image_content_width/hash/49/c3/49c3af5a2c8d8b006be94e5565eadb1a.jpg?itok=5eyWqe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75" y="3616325"/>
            <a:ext cx="446405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 descr="http://media.idownloadblog.com/wp-content/uploads/2014/02/elon-musk-tesl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6717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0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857250" y="1785938"/>
            <a:ext cx="5143500" cy="17145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mtClean="0">
                <a:latin typeface="Viner Hand ITC" panose="03070502030502020203" pitchFamily="66" charset="0"/>
              </a:rPr>
              <a:t>Do you want to work for money or have money work for you?</a:t>
            </a:r>
            <a:endParaRPr lang="en-CA" altLang="en-US" smtClean="0"/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US" alt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571500"/>
            <a:ext cx="8183562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44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rial" pitchFamily="34" charset="0"/>
              </a:rPr>
              <a:t>Investment and Finance </a:t>
            </a:r>
            <a:br>
              <a:rPr lang="en-CA" sz="44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rial" pitchFamily="34" charset="0"/>
              </a:rPr>
            </a:br>
            <a:r>
              <a:rPr lang="en-CA" sz="44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rial" pitchFamily="34" charset="0"/>
              </a:rPr>
              <a:t>(IDC4U)</a:t>
            </a:r>
            <a:endParaRPr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1500" y="3714750"/>
            <a:ext cx="8183563" cy="2643188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265176" indent="-265176" eaLnBrk="1" fontAlgn="auto" hangingPunct="1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CA" sz="2800" dirty="0">
                <a:latin typeface="+mn-lt"/>
                <a:ea typeface="+mn-ea"/>
              </a:rPr>
              <a:t>Do you want to know about things like stocks, bonds, dividends, and futures?</a:t>
            </a:r>
          </a:p>
          <a:p>
            <a:pPr marL="265176" indent="-265176" eaLnBrk="1" fontAlgn="auto" hangingPunct="1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CA" sz="2800" dirty="0">
                <a:latin typeface="+mn-lt"/>
                <a:ea typeface="+mn-ea"/>
              </a:rPr>
              <a:t>Learn the money skills you need for investing and financial management, both in business and in your personal life</a:t>
            </a:r>
          </a:p>
          <a:p>
            <a:pPr marL="265176" indent="-265176" eaLnBrk="1" fontAlgn="auto" hangingPunct="1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en-CA" sz="2800" dirty="0">
              <a:latin typeface="+mn-lt"/>
              <a:ea typeface="+mn-ea"/>
            </a:endParaRPr>
          </a:p>
          <a:p>
            <a:pPr marL="265176" indent="-265176" eaLnBrk="1" fontAlgn="auto" hangingPunct="1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endParaRPr lang="en-US" sz="2800" dirty="0">
              <a:latin typeface="+mn-lt"/>
              <a:ea typeface="+mn-ea"/>
            </a:endParaRPr>
          </a:p>
        </p:txBody>
      </p:sp>
      <p:pic>
        <p:nvPicPr>
          <p:cNvPr id="24581" name="Picture 9" descr="http://www.qmtrealty.com.au/wp-content/uploads/2013/11/symbol-arrow-graph-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1214438"/>
            <a:ext cx="24288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3081338"/>
            <a:ext cx="52387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90538" y="2265363"/>
            <a:ext cx="7088187" cy="248285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Develop the skills that make accountants key players in all kinds of organizations</a:t>
            </a:r>
          </a:p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Learn financial analysis skills for decision making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571500"/>
            <a:ext cx="8183562" cy="105251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Principles of Financial Accounting (BAT4M)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33513" y="4292600"/>
            <a:ext cx="37496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2000"/>
              <a:t>65% of the Globe and Mail's Top 1000 Companies have a Chartered Accountant in at least one of their six highest positions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16250" y="1355725"/>
            <a:ext cx="5989638" cy="85725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r>
              <a:rPr lang="en-US" sz="3200" dirty="0" smtClean="0">
                <a:latin typeface="Viner Hand ITC" pitchFamily="66" charset="0"/>
              </a:rPr>
              <a:t>Do you want to be the “go-to” person?</a:t>
            </a:r>
            <a:endParaRPr lang="en-CA" sz="3200" dirty="0" smtClean="0"/>
          </a:p>
          <a:p>
            <a:pPr>
              <a:buFont typeface="Wingdings" pitchFamily="2" charset="2"/>
              <a:buChar char="§"/>
              <a:defRPr/>
            </a:pPr>
            <a:endParaRPr lang="en-US" dirty="0" smtClean="0"/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500188"/>
            <a:ext cx="8183562" cy="2214562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600" dirty="0" smtClean="0">
                <a:latin typeface="+mj-lt"/>
                <a:cs typeface="Courier New" pitchFamily="49" charset="0"/>
              </a:rPr>
              <a:t>University tuition, bus fares, sales tax on pizza, job opportunities…</a:t>
            </a:r>
            <a:br>
              <a:rPr lang="en-US" sz="2600" dirty="0" smtClean="0">
                <a:latin typeface="+mj-lt"/>
                <a:cs typeface="Courier New" pitchFamily="49" charset="0"/>
              </a:rPr>
            </a:br>
            <a:endParaRPr lang="en-US" sz="2600" dirty="0" smtClean="0">
              <a:latin typeface="+mj-lt"/>
              <a:cs typeface="Courier New" pitchFamily="49" charset="0"/>
            </a:endParaRP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CA" sz="3000" dirty="0" smtClean="0">
                <a:latin typeface="Viner Hand ITC" pitchFamily="66" charset="0"/>
                <a:cs typeface="Courier New" pitchFamily="49" charset="0"/>
              </a:rPr>
              <a:t>Do you know how your everyday life is shaped by economics?</a:t>
            </a: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000" dirty="0" smtClean="0"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571500"/>
            <a:ext cx="8183563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40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Analysing Current Economic Issues (CIA4U)</a:t>
            </a:r>
            <a:endParaRPr sz="4000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26628" name="Picture 5" descr="http://static.guim.co.uk/sys-images/Guardian/Pix/pictures/2009/03/06/graduat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3786188"/>
            <a:ext cx="36957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0063" y="3786188"/>
            <a:ext cx="4714875" cy="4187825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265176" indent="-265176" eaLnBrk="1" fontAlgn="auto" hangingPunct="1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CA" sz="2800" dirty="0">
                <a:ea typeface="+mn-ea"/>
                <a:cs typeface="Courier New" pitchFamily="49" charset="0"/>
              </a:rPr>
              <a:t>Learn how the choices made by governments, businesses, and individuals affect your life and your future</a:t>
            </a: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 advAuto="0"/>
      <p:bldP spid="5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38" y="2214563"/>
            <a:ext cx="6643687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CA" sz="5400" i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0" charset="-128"/>
              </a:rPr>
              <a:t>Invest in your Future!</a:t>
            </a:r>
          </a:p>
        </p:txBody>
      </p:sp>
      <p:pic>
        <p:nvPicPr>
          <p:cNvPr id="27651" name="Picture 6" descr="header_pi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3657600"/>
            <a:ext cx="925512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85800" y="428604"/>
            <a:ext cx="7772400" cy="1400196"/>
          </a:xfrm>
          <a:prstGeom prst="rect">
            <a:avLst/>
          </a:prstGeom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</p:spPr>
        <p:txBody>
          <a:bodyPr lIns="45720" rIns="45720" anchor="b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Business Studies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ppt/theme/themeOverride2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ppt/theme/themeOverride3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ppt/theme/themeOverride4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65c609c8cb20916d2b547f29de7f5c63">
  <xsd:schema xmlns:xsd="http://www.w3.org/2001/XMLSchema" xmlns:xs="http://www.w3.org/2001/XMLSchema" xmlns:p="http://schemas.microsoft.com/office/2006/metadata/properties" xmlns:ns2="f5bdc59c-0c1c-4cab-b10d-196d25889238" targetNamespace="http://schemas.microsoft.com/office/2006/metadata/properties" ma:root="true" ma:fieldsID="a2492693eb95d7e346cb7f7a3221f0d9" ns2:_="">
    <xsd:import namespace="f5bdc59c-0c1c-4cab-b10d-196d25889238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dc59c-0c1c-4cab-b10d-196d25889238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WWW_x0020_Content xmlns="f5bdc59c-0c1c-4cab-b10d-196d25889238">No</WWW_x0020_Content>
    <Document_x0020_Owner xmlns="f5bdc59c-0c1c-4cab-b10d-196d25889238">W Guldemond</Document_x0020_Owner>
    <Document_x0020_Author_x0028_s_x0029_ xmlns="f5bdc59c-0c1c-4cab-b10d-196d25889238">W Guldemond</Document_x0020_Author_x0028_s_x0029_>
    <Document_x0020_Description xmlns="f5bdc59c-0c1c-4cab-b10d-196d25889238">A quick overview of our business courses at Unionville High School</Document_x0020_Description>
  </documentManagement>
</p:properties>
</file>

<file path=customXml/itemProps1.xml><?xml version="1.0" encoding="utf-8"?>
<ds:datastoreItem xmlns:ds="http://schemas.openxmlformats.org/officeDocument/2006/customXml" ds:itemID="{211667A9-B9A9-451C-86A0-8FF27DB58783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25D01AAC-34EA-4924-8151-85471DB7D9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8120CE-5821-44FD-87AE-37E9CE00E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bdc59c-0c1c-4cab-b10d-196d258892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DCC7966-35AA-42F7-8BAD-290EBE0DFE3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f5bdc59c-0c1c-4cab-b10d-196d2588923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2615</TotalTime>
  <Words>678</Words>
  <Application>Microsoft Office PowerPoint</Application>
  <PresentationFormat>On-screen Show (4:3)</PresentationFormat>
  <Paragraphs>127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Arial</vt:lpstr>
      <vt:lpstr>ＭＳ Ｐゴシック</vt:lpstr>
      <vt:lpstr>Lucida Sans Unicode</vt:lpstr>
      <vt:lpstr>Wingdings 3</vt:lpstr>
      <vt:lpstr>Verdana</vt:lpstr>
      <vt:lpstr>Wingdings 2</vt:lpstr>
      <vt:lpstr>Wingdings</vt:lpstr>
      <vt:lpstr>굴림</vt:lpstr>
      <vt:lpstr>Times New Roman</vt:lpstr>
      <vt:lpstr>Malgun Gothic</vt:lpstr>
      <vt:lpstr>Viner Hand ITC</vt:lpstr>
      <vt:lpstr>Batang</vt:lpstr>
      <vt:lpstr>Courier New</vt:lpstr>
      <vt:lpstr>Concourse</vt:lpstr>
      <vt:lpstr>Business Studies  </vt:lpstr>
      <vt:lpstr>Skills for Career Success</vt:lpstr>
      <vt:lpstr>Why study business?</vt:lpstr>
      <vt:lpstr>Specialist High Skills Majors</vt:lpstr>
      <vt:lpstr>Business Studies Classes</vt:lpstr>
      <vt:lpstr>Business Computers BTT1O1/BTT2O1 Information and Communication Technology in Business</vt:lpstr>
      <vt:lpstr> Business Computers BTT1O1/2O1 Information and Communication Technology</vt:lpstr>
      <vt:lpstr>Introduction to Business (BBI2O)</vt:lpstr>
      <vt:lpstr>Introduction to Financial Accounting (BAF3M)</vt:lpstr>
      <vt:lpstr>Marketing (BMI3C)</vt:lpstr>
      <vt:lpstr>Entrepreneurship (BDI3C)</vt:lpstr>
      <vt:lpstr>The Individual and the Economy (CIE3M)</vt:lpstr>
      <vt:lpstr>Business Studies Classes</vt:lpstr>
      <vt:lpstr>International Business (BBB4M)</vt:lpstr>
      <vt:lpstr>Business Leadership (BOH4M)</vt:lpstr>
      <vt:lpstr>Investment and Finance  (IDC4U)</vt:lpstr>
      <vt:lpstr>Principles of Financial Accounting (BAT4M)</vt:lpstr>
      <vt:lpstr>Analysing Current Economic Issues (CIA4U)</vt:lpstr>
      <vt:lpstr>PowerPoint Presentation</vt:lpstr>
    </vt:vector>
  </TitlesOfParts>
  <Company>Wes Guldemond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Studies</dc:title>
  <dc:creator>Wes Guldemond</dc:creator>
  <cp:keywords>business studies</cp:keywords>
  <cp:lastModifiedBy>Guldemond, Wesley</cp:lastModifiedBy>
  <cp:revision>94</cp:revision>
  <dcterms:created xsi:type="dcterms:W3CDTF">2011-09-21T18:27:52Z</dcterms:created>
  <dcterms:modified xsi:type="dcterms:W3CDTF">2020-11-05T16:08:50Z</dcterms:modified>
</cp:coreProperties>
</file>